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97" r:id="rId5"/>
    <p:sldId id="298" r:id="rId6"/>
    <p:sldId id="262" r:id="rId7"/>
    <p:sldId id="263" r:id="rId8"/>
    <p:sldId id="264" r:id="rId9"/>
    <p:sldId id="299" r:id="rId10"/>
    <p:sldId id="300" r:id="rId11"/>
    <p:sldId id="301" r:id="rId12"/>
    <p:sldId id="302" r:id="rId13"/>
    <p:sldId id="303" r:id="rId14"/>
    <p:sldId id="265" r:id="rId15"/>
  </p:sldIdLst>
  <p:sldSz cx="9144000" cy="5143500" type="screen16x9"/>
  <p:notesSz cx="6858000" cy="9144000"/>
  <p:embeddedFontLst>
    <p:embeddedFont>
      <p:font typeface="EB Garamond SemiBold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Light" panose="020B0604020202020204" charset="0"/>
      <p:regular r:id="rId26"/>
      <p:italic r:id="rId27"/>
    </p:embeddedFont>
    <p:embeddedFont>
      <p:font typeface="EB Garamond" panose="020B0604020202020204" charset="0"/>
      <p:regular r:id="rId28"/>
      <p:bold r:id="rId29"/>
      <p:italic r:id="rId30"/>
      <p:boldItalic r:id="rId31"/>
    </p:embeddedFont>
    <p:embeddedFont>
      <p:font typeface="Alegreya Sans Medium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3796F-4B22-4643-B12D-BE5B4DC99385}">
  <a:tblStyle styleId="{F983796F-4B22-4643-B12D-BE5B4DC993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D21D110-3348-4B49-B08D-91BBAD0B30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85693-014A-4243-894E-05DA9201B22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7FB40-E464-43B0-A6E5-D1DA100AE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395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9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360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87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2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0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3500" y="1207063"/>
            <a:ext cx="5736900" cy="2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60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7675" y="1850"/>
            <a:ext cx="891000" cy="51702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980825" y="1692402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2"/>
          </p:nvPr>
        </p:nvSpPr>
        <p:spPr>
          <a:xfrm>
            <a:off x="3478062" y="1692402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3"/>
          </p:nvPr>
        </p:nvSpPr>
        <p:spPr>
          <a:xfrm>
            <a:off x="980825" y="3422700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4"/>
          </p:nvPr>
        </p:nvSpPr>
        <p:spPr>
          <a:xfrm>
            <a:off x="3478062" y="3422700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5"/>
          </p:nvPr>
        </p:nvSpPr>
        <p:spPr>
          <a:xfrm>
            <a:off x="5975273" y="1692402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6"/>
          </p:nvPr>
        </p:nvSpPr>
        <p:spPr>
          <a:xfrm>
            <a:off x="5975273" y="3422700"/>
            <a:ext cx="21879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7"/>
          </p:nvPr>
        </p:nvSpPr>
        <p:spPr>
          <a:xfrm>
            <a:off x="980825" y="1305475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8"/>
          </p:nvPr>
        </p:nvSpPr>
        <p:spPr>
          <a:xfrm>
            <a:off x="3478061" y="1305475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9"/>
          </p:nvPr>
        </p:nvSpPr>
        <p:spPr>
          <a:xfrm>
            <a:off x="5975271" y="1305475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3"/>
          </p:nvPr>
        </p:nvSpPr>
        <p:spPr>
          <a:xfrm>
            <a:off x="980825" y="3032574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4"/>
          </p:nvPr>
        </p:nvSpPr>
        <p:spPr>
          <a:xfrm>
            <a:off x="3478061" y="3032574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5"/>
          </p:nvPr>
        </p:nvSpPr>
        <p:spPr>
          <a:xfrm>
            <a:off x="5975271" y="3032574"/>
            <a:ext cx="21879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156" name="Google Shape;156;p19"/>
          <p:cNvGrpSpPr/>
          <p:nvPr/>
        </p:nvGrpSpPr>
        <p:grpSpPr>
          <a:xfrm>
            <a:off x="7903103" y="-8850"/>
            <a:ext cx="921522" cy="5161200"/>
            <a:chOff x="7903103" y="-8850"/>
            <a:chExt cx="921522" cy="5161200"/>
          </a:xfrm>
        </p:grpSpPr>
        <p:cxnSp>
          <p:nvCxnSpPr>
            <p:cNvPr id="157" name="Google Shape;157;p19"/>
            <p:cNvCxnSpPr/>
            <p:nvPr/>
          </p:nvCxnSpPr>
          <p:spPr>
            <a:xfrm rot="10800000">
              <a:off x="8824625" y="-88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" name="Google Shape;158;p19"/>
            <p:cNvSpPr/>
            <p:nvPr/>
          </p:nvSpPr>
          <p:spPr>
            <a:xfrm rot="-5400000">
              <a:off x="8174800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-5400000">
              <a:off x="7903103" y="4493700"/>
              <a:ext cx="649800" cy="6498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1"/>
          <p:cNvGrpSpPr/>
          <p:nvPr/>
        </p:nvGrpSpPr>
        <p:grpSpPr>
          <a:xfrm>
            <a:off x="-7700" y="28148"/>
            <a:ext cx="9171000" cy="5126377"/>
            <a:chOff x="-7700" y="28148"/>
            <a:chExt cx="9171000" cy="5126377"/>
          </a:xfrm>
        </p:grpSpPr>
        <p:cxnSp>
          <p:nvCxnSpPr>
            <p:cNvPr id="172" name="Google Shape;172;p21"/>
            <p:cNvCxnSpPr/>
            <p:nvPr/>
          </p:nvCxnSpPr>
          <p:spPr>
            <a:xfrm rot="10800000">
              <a:off x="-7700" y="539500"/>
              <a:ext cx="91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1"/>
            <p:cNvCxnSpPr>
              <a:endCxn id="174" idx="2"/>
            </p:cNvCxnSpPr>
            <p:nvPr/>
          </p:nvCxnSpPr>
          <p:spPr>
            <a:xfrm>
              <a:off x="7538725" y="28148"/>
              <a:ext cx="0" cy="2946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4" name="Google Shape;174;p21"/>
            <p:cNvSpPr/>
            <p:nvPr/>
          </p:nvSpPr>
          <p:spPr>
            <a:xfrm rot="5400000">
              <a:off x="6646675" y="2974148"/>
              <a:ext cx="1784100" cy="178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7029800" y="3942525"/>
              <a:ext cx="1017900" cy="12120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 rot="1361985" flipH="1">
            <a:off x="675342" y="1772291"/>
            <a:ext cx="2921265" cy="4086471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grpSp>
        <p:nvGrpSpPr>
          <p:cNvPr id="178" name="Google Shape;178;p22"/>
          <p:cNvGrpSpPr/>
          <p:nvPr/>
        </p:nvGrpSpPr>
        <p:grpSpPr>
          <a:xfrm>
            <a:off x="8298075" y="-5975"/>
            <a:ext cx="853800" cy="5152200"/>
            <a:chOff x="8298075" y="-5975"/>
            <a:chExt cx="853800" cy="5152200"/>
          </a:xfrm>
        </p:grpSpPr>
        <p:cxnSp>
          <p:nvCxnSpPr>
            <p:cNvPr id="179" name="Google Shape;179;p22"/>
            <p:cNvCxnSpPr/>
            <p:nvPr/>
          </p:nvCxnSpPr>
          <p:spPr>
            <a:xfrm>
              <a:off x="8725000" y="-5975"/>
              <a:ext cx="0" cy="5152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8298075" y="526400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8298075" y="1525537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08463" y="1408050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1108463" y="1980750"/>
            <a:ext cx="33342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5248538" y="539500"/>
            <a:ext cx="27870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3" name="Google Shape;53;p7"/>
          <p:cNvGrpSpPr/>
          <p:nvPr/>
        </p:nvGrpSpPr>
        <p:grpSpPr>
          <a:xfrm>
            <a:off x="775" y="250100"/>
            <a:ext cx="9160800" cy="4912800"/>
            <a:chOff x="775" y="250100"/>
            <a:chExt cx="9160800" cy="4912800"/>
          </a:xfrm>
        </p:grpSpPr>
        <p:cxnSp>
          <p:nvCxnSpPr>
            <p:cNvPr id="54" name="Google Shape;54;p7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55;p7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57" name="Google Shape;57;p7"/>
            <p:cNvCxnSpPr>
              <a:stCxn id="56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694650" y="1722563"/>
            <a:ext cx="57546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694650" y="2923828"/>
            <a:ext cx="5754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9" name="Google Shape;69;p11"/>
          <p:cNvGrpSpPr/>
          <p:nvPr/>
        </p:nvGrpSpPr>
        <p:grpSpPr>
          <a:xfrm>
            <a:off x="-8148" y="-331150"/>
            <a:ext cx="9143223" cy="5474639"/>
            <a:chOff x="-8148" y="-331150"/>
            <a:chExt cx="9143223" cy="5474639"/>
          </a:xfrm>
        </p:grpSpPr>
        <p:sp>
          <p:nvSpPr>
            <p:cNvPr id="70" name="Google Shape;70;p11"/>
            <p:cNvSpPr/>
            <p:nvPr/>
          </p:nvSpPr>
          <p:spPr>
            <a:xfrm>
              <a:off x="3521475" y="-331150"/>
              <a:ext cx="1151100" cy="115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71" name="Google Shape;71;p11"/>
            <p:cNvCxnSpPr>
              <a:stCxn id="70" idx="6"/>
            </p:cNvCxnSpPr>
            <p:nvPr/>
          </p:nvCxnSpPr>
          <p:spPr>
            <a:xfrm>
              <a:off x="4672575" y="244400"/>
              <a:ext cx="4462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" name="Google Shape;72;p11"/>
            <p:cNvSpPr/>
            <p:nvPr/>
          </p:nvSpPr>
          <p:spPr>
            <a:xfrm>
              <a:off x="3760875" y="147650"/>
              <a:ext cx="672300" cy="67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grpSp>
          <p:nvGrpSpPr>
            <p:cNvPr id="73" name="Google Shape;73;p11"/>
            <p:cNvGrpSpPr/>
            <p:nvPr/>
          </p:nvGrpSpPr>
          <p:grpSpPr>
            <a:xfrm>
              <a:off x="1845400" y="4236527"/>
              <a:ext cx="1436852" cy="906962"/>
              <a:chOff x="0" y="3084775"/>
              <a:chExt cx="2129300" cy="1519200"/>
            </a:xfrm>
          </p:grpSpPr>
          <p:sp>
            <p:nvSpPr>
              <p:cNvPr id="74" name="Google Shape;74;p11"/>
              <p:cNvSpPr/>
              <p:nvPr/>
            </p:nvSpPr>
            <p:spPr>
              <a:xfrm>
                <a:off x="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113510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cxnSp>
          <p:nvCxnSpPr>
            <p:cNvPr id="76" name="Google Shape;76;p11"/>
            <p:cNvCxnSpPr>
              <a:stCxn id="75" idx="0"/>
            </p:cNvCxnSpPr>
            <p:nvPr/>
          </p:nvCxnSpPr>
          <p:spPr>
            <a:xfrm rot="10800000">
              <a:off x="-8148" y="4690008"/>
              <a:ext cx="3290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" name="Google Shape;77;p11"/>
          <p:cNvGrpSpPr/>
          <p:nvPr/>
        </p:nvGrpSpPr>
        <p:grpSpPr>
          <a:xfrm>
            <a:off x="-1873368" y="-1115746"/>
            <a:ext cx="11553086" cy="7261465"/>
            <a:chOff x="-1873368" y="-1115746"/>
            <a:chExt cx="11553086" cy="7261465"/>
          </a:xfrm>
        </p:grpSpPr>
        <p:pic>
          <p:nvPicPr>
            <p:cNvPr id="78" name="Google Shape;78;p11"/>
            <p:cNvPicPr preferRelativeResize="0"/>
            <p:nvPr/>
          </p:nvPicPr>
          <p:blipFill>
            <a:blip r:embed="rId2">
              <a:alphaModFix amt="12000"/>
            </a:blip>
            <a:stretch>
              <a:fillRect/>
            </a:stretch>
          </p:blipFill>
          <p:spPr>
            <a:xfrm rot="-8979765" flipH="1">
              <a:off x="-1041358" y="-657784"/>
              <a:ext cx="2921265" cy="4086469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79" name="Google Shape;79;p11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8448909" flipH="1">
              <a:off x="6814001" y="3073524"/>
              <a:ext cx="2286400" cy="2647601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6875" y="13116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256875" y="2977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636900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3636900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016925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016925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256875" y="18843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636900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016925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1256875" y="35501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636900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016925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34950" y="-8850"/>
            <a:ext cx="9213900" cy="5161200"/>
            <a:chOff x="-34950" y="1750"/>
            <a:chExt cx="9213900" cy="5161200"/>
          </a:xfrm>
        </p:grpSpPr>
        <p:cxnSp>
          <p:nvCxnSpPr>
            <p:cNvPr id="96" name="Google Shape;96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Google Shape;98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937625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2"/>
          </p:nvPr>
        </p:nvSpPr>
        <p:spPr>
          <a:xfrm>
            <a:off x="3484347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3"/>
          </p:nvPr>
        </p:nvSpPr>
        <p:spPr>
          <a:xfrm>
            <a:off x="6031075" y="279185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"/>
          </p:nvPr>
        </p:nvSpPr>
        <p:spPr>
          <a:xfrm>
            <a:off x="937625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5"/>
          </p:nvPr>
        </p:nvSpPr>
        <p:spPr>
          <a:xfrm>
            <a:off x="3484350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6"/>
          </p:nvPr>
        </p:nvSpPr>
        <p:spPr>
          <a:xfrm>
            <a:off x="6031075" y="2403450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8124850" y="-26550"/>
            <a:ext cx="797300" cy="5196600"/>
            <a:chOff x="8124850" y="-26550"/>
            <a:chExt cx="797300" cy="5196600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8922150" y="-26550"/>
              <a:ext cx="0" cy="5196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" name="Google Shape;128;p17"/>
            <p:cNvSpPr/>
            <p:nvPr/>
          </p:nvSpPr>
          <p:spPr>
            <a:xfrm>
              <a:off x="8124850" y="4490375"/>
              <a:ext cx="669300" cy="6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 rot="-5400000">
              <a:off x="8372250" y="4550125"/>
              <a:ext cx="549900" cy="5499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 amt="15000"/>
          </a:blip>
          <a:srcRect l="45163" t="14756" r="6852" b="19631"/>
          <a:stretch/>
        </p:blipFill>
        <p:spPr>
          <a:xfrm>
            <a:off x="0" y="3171200"/>
            <a:ext cx="1339950" cy="1972300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1937838" y="1785900"/>
            <a:ext cx="22815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2"/>
          </p:nvPr>
        </p:nvSpPr>
        <p:spPr>
          <a:xfrm>
            <a:off x="5705086" y="1785900"/>
            <a:ext cx="22815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3"/>
          </p:nvPr>
        </p:nvSpPr>
        <p:spPr>
          <a:xfrm>
            <a:off x="1937838" y="3366650"/>
            <a:ext cx="22815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4"/>
          </p:nvPr>
        </p:nvSpPr>
        <p:spPr>
          <a:xfrm>
            <a:off x="5705086" y="3366650"/>
            <a:ext cx="22815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5"/>
          </p:nvPr>
        </p:nvSpPr>
        <p:spPr>
          <a:xfrm>
            <a:off x="1937838" y="1398200"/>
            <a:ext cx="22815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6"/>
          </p:nvPr>
        </p:nvSpPr>
        <p:spPr>
          <a:xfrm>
            <a:off x="1937838" y="2979025"/>
            <a:ext cx="22815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7"/>
          </p:nvPr>
        </p:nvSpPr>
        <p:spPr>
          <a:xfrm>
            <a:off x="5705063" y="1398200"/>
            <a:ext cx="22815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8"/>
          </p:nvPr>
        </p:nvSpPr>
        <p:spPr>
          <a:xfrm>
            <a:off x="5705063" y="2979025"/>
            <a:ext cx="22815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 amt="17000"/>
          </a:blip>
          <a:srcRect l="-108" t="60396" r="10074" b="-1334"/>
          <a:stretch/>
        </p:blipFill>
        <p:spPr>
          <a:xfrm rot="10800000">
            <a:off x="1" y="4090275"/>
            <a:ext cx="5383774" cy="10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3" r:id="rId8"/>
    <p:sldLayoutId id="2147483664" r:id="rId9"/>
    <p:sldLayoutId id="2147483665" r:id="rId10"/>
    <p:sldLayoutId id="2147483667" r:id="rId11"/>
    <p:sldLayoutId id="2147483668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1703550" y="1311246"/>
            <a:ext cx="5736900" cy="12605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Online Job Portal </a:t>
            </a:r>
            <a:endParaRPr dirty="0"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6638691" y="3363981"/>
            <a:ext cx="2985587" cy="1107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Gaurav Thapa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Sugam Acharya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Ayush Bholan </a:t>
            </a:r>
            <a:br>
              <a:rPr lang="en-US" dirty="0"/>
            </a:br>
            <a:endParaRPr dirty="0"/>
          </a:p>
        </p:txBody>
      </p:sp>
      <p:cxnSp>
        <p:nvCxnSpPr>
          <p:cNvPr id="194" name="Google Shape;194;p26"/>
          <p:cNvCxnSpPr>
            <a:endCxn id="195" idx="6"/>
          </p:cNvCxnSpPr>
          <p:nvPr/>
        </p:nvCxnSpPr>
        <p:spPr>
          <a:xfrm rot="10800000">
            <a:off x="1158675" y="3279726"/>
            <a:ext cx="5599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3;p26">
            <a:extLst>
              <a:ext uri="{FF2B5EF4-FFF2-40B4-BE49-F238E27FC236}">
                <a16:creationId xmlns:a16="http://schemas.microsoft.com/office/drawing/2014/main" id="{C65092A1-7BB9-4388-9920-3F4CBB996305}"/>
              </a:ext>
            </a:extLst>
          </p:cNvPr>
          <p:cNvSpPr txBox="1">
            <a:spLocks/>
          </p:cNvSpPr>
          <p:nvPr/>
        </p:nvSpPr>
        <p:spPr>
          <a:xfrm>
            <a:off x="371080" y="642464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6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 Sans Medium"/>
              <a:buNone/>
              <a:defRPr sz="18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0" indent="0"/>
            <a:r>
              <a:rPr lang="en-US" dirty="0"/>
              <a:t>Proposal Defense Presentation On: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0" y="1327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Methodology: Incremental Model</a:t>
            </a:r>
            <a:endParaRPr dirty="0"/>
          </a:p>
        </p:txBody>
      </p:sp>
      <p:pic>
        <p:nvPicPr>
          <p:cNvPr id="4" name="Picture 3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AD1CEE06-9362-4F99-807F-F625E899C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6" b="20901"/>
          <a:stretch/>
        </p:blipFill>
        <p:spPr>
          <a:xfrm>
            <a:off x="0" y="899532"/>
            <a:ext cx="9426498" cy="34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3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0" y="-604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Estimated Timeline: 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DDF463-67C5-4128-8010-3DAFB3EA9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00" b="24116"/>
          <a:stretch/>
        </p:blipFill>
        <p:spPr>
          <a:xfrm>
            <a:off x="-114501" y="795455"/>
            <a:ext cx="9005739" cy="2103862"/>
          </a:xfrm>
          <a:prstGeom prst="rect">
            <a:avLst/>
          </a:prstGeom>
        </p:spPr>
      </p:pic>
      <p:sp>
        <p:nvSpPr>
          <p:cNvPr id="5" name="Google Shape;372;p34">
            <a:extLst>
              <a:ext uri="{FF2B5EF4-FFF2-40B4-BE49-F238E27FC236}">
                <a16:creationId xmlns:a16="http://schemas.microsoft.com/office/drawing/2014/main" id="{16A73182-DD2B-451D-8939-E7B5984D5022}"/>
              </a:ext>
            </a:extLst>
          </p:cNvPr>
          <p:cNvSpPr txBox="1">
            <a:spLocks/>
          </p:cNvSpPr>
          <p:nvPr/>
        </p:nvSpPr>
        <p:spPr>
          <a:xfrm>
            <a:off x="-57250" y="4155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Increment</a:t>
            </a:r>
            <a:endParaRPr lang="en-US" dirty="0"/>
          </a:p>
        </p:txBody>
      </p:sp>
      <p:sp>
        <p:nvSpPr>
          <p:cNvPr id="6" name="Google Shape;372;p34">
            <a:extLst>
              <a:ext uri="{FF2B5EF4-FFF2-40B4-BE49-F238E27FC236}">
                <a16:creationId xmlns:a16="http://schemas.microsoft.com/office/drawing/2014/main" id="{3FDD2AC0-70A0-4BA6-942D-70AB51E72792}"/>
              </a:ext>
            </a:extLst>
          </p:cNvPr>
          <p:cNvSpPr txBox="1">
            <a:spLocks/>
          </p:cNvSpPr>
          <p:nvPr/>
        </p:nvSpPr>
        <p:spPr>
          <a:xfrm>
            <a:off x="-57250" y="284418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Increment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239973-D75B-4EE9-9C3A-890484E96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" t="32582" r="-163" b="37497"/>
          <a:stretch/>
        </p:blipFill>
        <p:spPr>
          <a:xfrm>
            <a:off x="-185854" y="3225993"/>
            <a:ext cx="9144000" cy="18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0" y="1327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Technology: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7AB78-1DD4-4A59-8566-ADFDD6C3B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981082"/>
              </p:ext>
            </p:extLst>
          </p:nvPr>
        </p:nvGraphicFramePr>
        <p:xfrm>
          <a:off x="1278673" y="1070515"/>
          <a:ext cx="6586654" cy="87741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93327">
                  <a:extLst>
                    <a:ext uri="{9D8B030D-6E8A-4147-A177-3AD203B41FA5}">
                      <a16:colId xmlns:a16="http://schemas.microsoft.com/office/drawing/2014/main" val="980559495"/>
                    </a:ext>
                  </a:extLst>
                </a:gridCol>
                <a:gridCol w="3293327">
                  <a:extLst>
                    <a:ext uri="{9D8B030D-6E8A-4147-A177-3AD203B41FA5}">
                      <a16:colId xmlns:a16="http://schemas.microsoft.com/office/drawing/2014/main" val="362140814"/>
                    </a:ext>
                  </a:extLst>
                </a:gridCol>
              </a:tblGrid>
              <a:tr h="3592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EB Garamond SemiBold" panose="00000700000000000000" pitchFamily="2" charset="0"/>
                          <a:ea typeface="EB Garamond SemiBold" panose="00000700000000000000" pitchFamily="2" charset="0"/>
                        </a:rPr>
                        <a:t>TOOLS</a:t>
                      </a:r>
                      <a:endParaRPr lang="en-US" dirty="0">
                        <a:latin typeface="EB Garamond SemiBold" panose="00000700000000000000" pitchFamily="2" charset="0"/>
                        <a:ea typeface="EB Garamond SemiBold" panose="000007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EB Garamond SemiBold" panose="00000700000000000000" pitchFamily="2" charset="0"/>
                          <a:ea typeface="EB Garamond SemiBold" panose="00000700000000000000" pitchFamily="2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87368"/>
                  </a:ext>
                </a:extLst>
              </a:tr>
              <a:tr h="488238">
                <a:tc>
                  <a:txBody>
                    <a:bodyPr/>
                    <a:lstStyle/>
                    <a:p>
                      <a:r>
                        <a:rPr lang="en-US" dirty="0"/>
                        <a:t>HTML, CSS , JavaScript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22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786B-A260-45FB-9497-BD1FE5FDA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17428"/>
              </p:ext>
            </p:extLst>
          </p:nvPr>
        </p:nvGraphicFramePr>
        <p:xfrm>
          <a:off x="1278673" y="1918008"/>
          <a:ext cx="6586654" cy="84749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93327">
                  <a:extLst>
                    <a:ext uri="{9D8B030D-6E8A-4147-A177-3AD203B41FA5}">
                      <a16:colId xmlns:a16="http://schemas.microsoft.com/office/drawing/2014/main" val="980559495"/>
                    </a:ext>
                  </a:extLst>
                </a:gridCol>
                <a:gridCol w="3293327">
                  <a:extLst>
                    <a:ext uri="{9D8B030D-6E8A-4147-A177-3AD203B41FA5}">
                      <a16:colId xmlns:a16="http://schemas.microsoft.com/office/drawing/2014/main" val="362140814"/>
                    </a:ext>
                  </a:extLst>
                </a:gridCol>
              </a:tblGrid>
              <a:tr h="423747">
                <a:tc>
                  <a:txBody>
                    <a:bodyPr/>
                    <a:lstStyle/>
                    <a:p>
                      <a:r>
                        <a:rPr lang="en-US" dirty="0"/>
                        <a:t>Python Django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87368"/>
                  </a:ext>
                </a:extLst>
              </a:tr>
              <a:tr h="423747">
                <a:tc>
                  <a:txBody>
                    <a:bodyPr/>
                    <a:lstStyle/>
                    <a:p>
                      <a:r>
                        <a:rPr lang="en-US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225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7C0102-6E52-4B0B-82B8-2AB63D2BA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57226"/>
              </p:ext>
            </p:extLst>
          </p:nvPr>
        </p:nvGraphicFramePr>
        <p:xfrm>
          <a:off x="1278673" y="2765502"/>
          <a:ext cx="6586654" cy="84749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93327">
                  <a:extLst>
                    <a:ext uri="{9D8B030D-6E8A-4147-A177-3AD203B41FA5}">
                      <a16:colId xmlns:a16="http://schemas.microsoft.com/office/drawing/2014/main" val="980559495"/>
                    </a:ext>
                  </a:extLst>
                </a:gridCol>
                <a:gridCol w="3293327">
                  <a:extLst>
                    <a:ext uri="{9D8B030D-6E8A-4147-A177-3AD203B41FA5}">
                      <a16:colId xmlns:a16="http://schemas.microsoft.com/office/drawing/2014/main" val="362140814"/>
                    </a:ext>
                  </a:extLst>
                </a:gridCol>
              </a:tblGrid>
              <a:tr h="423747">
                <a:tc>
                  <a:txBody>
                    <a:bodyPr/>
                    <a:lstStyle/>
                    <a:p>
                      <a:r>
                        <a:rPr lang="en-US" dirty="0"/>
                        <a:t>Adobe Illustrator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Designing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87368"/>
                  </a:ext>
                </a:extLst>
              </a:tr>
              <a:tr h="423747">
                <a:tc>
                  <a:txBody>
                    <a:bodyPr/>
                    <a:lstStyle/>
                    <a:p>
                      <a:r>
                        <a:rPr lang="en-US" dirty="0" err="1"/>
                        <a:t>StarUML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Drawing Graphics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22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8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0" y="1327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Task Division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7AB78-1DD4-4A59-8566-ADFDD6C3B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00884"/>
              </p:ext>
            </p:extLst>
          </p:nvPr>
        </p:nvGraphicFramePr>
        <p:xfrm>
          <a:off x="1278673" y="1070515"/>
          <a:ext cx="6586654" cy="87741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93327">
                  <a:extLst>
                    <a:ext uri="{9D8B030D-6E8A-4147-A177-3AD203B41FA5}">
                      <a16:colId xmlns:a16="http://schemas.microsoft.com/office/drawing/2014/main" val="980559495"/>
                    </a:ext>
                  </a:extLst>
                </a:gridCol>
                <a:gridCol w="3293327">
                  <a:extLst>
                    <a:ext uri="{9D8B030D-6E8A-4147-A177-3AD203B41FA5}">
                      <a16:colId xmlns:a16="http://schemas.microsoft.com/office/drawing/2014/main" val="362140814"/>
                    </a:ext>
                  </a:extLst>
                </a:gridCol>
              </a:tblGrid>
              <a:tr h="3592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EB Garamond SemiBold" panose="00000700000000000000" pitchFamily="2" charset="0"/>
                          <a:ea typeface="EB Garamond SemiBold" panose="00000700000000000000" pitchFamily="2" charset="0"/>
                        </a:rPr>
                        <a:t>Team</a:t>
                      </a:r>
                      <a:r>
                        <a:rPr lang="en-US" sz="1600" baseline="0" dirty="0" smtClean="0">
                          <a:latin typeface="EB Garamond SemiBold" panose="00000700000000000000" pitchFamily="2" charset="0"/>
                          <a:ea typeface="EB Garamond SemiBold" panose="00000700000000000000" pitchFamily="2" charset="0"/>
                        </a:rPr>
                        <a:t> Member</a:t>
                      </a:r>
                      <a:endParaRPr lang="en-US" dirty="0">
                        <a:latin typeface="EB Garamond SemiBold" panose="00000700000000000000" pitchFamily="2" charset="0"/>
                        <a:ea typeface="EB Garamond SemiBold" panose="000007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EB Garamond SemiBold" panose="00000700000000000000" pitchFamily="2" charset="0"/>
                          <a:ea typeface="EB Garamond SemiBold" panose="00000700000000000000" pitchFamily="2" charset="0"/>
                        </a:rPr>
                        <a:t>Roles</a:t>
                      </a:r>
                      <a:endParaRPr lang="en-US" dirty="0">
                        <a:latin typeface="EB Garamond SemiBold" panose="00000700000000000000" pitchFamily="2" charset="0"/>
                        <a:ea typeface="EB Garamond SemiBold" panose="000007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87368"/>
                  </a:ext>
                </a:extLst>
              </a:tr>
              <a:tr h="488238">
                <a:tc>
                  <a:txBody>
                    <a:bodyPr/>
                    <a:lstStyle/>
                    <a:p>
                      <a:r>
                        <a:rPr lang="en-US" dirty="0" smtClean="0"/>
                        <a:t>Gaurav</a:t>
                      </a:r>
                      <a:r>
                        <a:rPr lang="en-US" baseline="0" dirty="0" smtClean="0"/>
                        <a:t> Thapa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Frontend </a:t>
                      </a:r>
                      <a:r>
                        <a:rPr lang="en-US" dirty="0" smtClean="0"/>
                        <a:t>Development,</a:t>
                      </a:r>
                      <a:r>
                        <a:rPr lang="en-US" baseline="0" dirty="0" smtClean="0"/>
                        <a:t> Documentation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22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4786B-A260-45FB-9497-BD1FE5FDA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03197"/>
              </p:ext>
            </p:extLst>
          </p:nvPr>
        </p:nvGraphicFramePr>
        <p:xfrm>
          <a:off x="1278673" y="1918008"/>
          <a:ext cx="6586654" cy="84749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93327">
                  <a:extLst>
                    <a:ext uri="{9D8B030D-6E8A-4147-A177-3AD203B41FA5}">
                      <a16:colId xmlns:a16="http://schemas.microsoft.com/office/drawing/2014/main" val="980559495"/>
                    </a:ext>
                  </a:extLst>
                </a:gridCol>
                <a:gridCol w="3293327">
                  <a:extLst>
                    <a:ext uri="{9D8B030D-6E8A-4147-A177-3AD203B41FA5}">
                      <a16:colId xmlns:a16="http://schemas.microsoft.com/office/drawing/2014/main" val="362140814"/>
                    </a:ext>
                  </a:extLst>
                </a:gridCol>
              </a:tblGrid>
              <a:tr h="42374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Ayush</a:t>
                      </a:r>
                      <a:r>
                        <a:rPr lang="en-US" baseline="0" dirty="0" smtClean="0"/>
                        <a:t> Bholan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Documentation,</a:t>
                      </a:r>
                      <a:r>
                        <a:rPr lang="en-US" baseline="0" dirty="0" smtClean="0"/>
                        <a:t> System Design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87368"/>
                  </a:ext>
                </a:extLst>
              </a:tr>
              <a:tr h="42374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Sugam</a:t>
                      </a:r>
                      <a:r>
                        <a:rPr lang="en-US" baseline="0" dirty="0" smtClean="0"/>
                        <a:t> Acharya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Backend</a:t>
                      </a:r>
                      <a:r>
                        <a:rPr lang="en-US" baseline="0" dirty="0" smtClean="0"/>
                        <a:t> Development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22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47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1694650" y="1722563"/>
            <a:ext cx="57546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2"/>
          </p:nvPr>
        </p:nvSpPr>
        <p:spPr>
          <a:xfrm>
            <a:off x="1256875" y="131162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3"/>
          </p:nvPr>
        </p:nvSpPr>
        <p:spPr>
          <a:xfrm>
            <a:off x="1256875" y="29775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4"/>
          </p:nvPr>
        </p:nvSpPr>
        <p:spPr>
          <a:xfrm>
            <a:off x="3636900" y="132222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5"/>
          </p:nvPr>
        </p:nvSpPr>
        <p:spPr>
          <a:xfrm>
            <a:off x="3636900" y="29881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6"/>
          </p:nvPr>
        </p:nvSpPr>
        <p:spPr>
          <a:xfrm>
            <a:off x="6016925" y="132222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7"/>
          </p:nvPr>
        </p:nvSpPr>
        <p:spPr>
          <a:xfrm>
            <a:off x="6016925" y="29881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1256875" y="18843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8"/>
          </p:nvPr>
        </p:nvSpPr>
        <p:spPr>
          <a:xfrm>
            <a:off x="3636900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	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9"/>
          </p:nvPr>
        </p:nvSpPr>
        <p:spPr>
          <a:xfrm>
            <a:off x="6016925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3"/>
          </p:nvPr>
        </p:nvSpPr>
        <p:spPr>
          <a:xfrm>
            <a:off x="1256875" y="35501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Audience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4"/>
          </p:nvPr>
        </p:nvSpPr>
        <p:spPr>
          <a:xfrm>
            <a:off x="3636900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15"/>
          </p:nvPr>
        </p:nvSpPr>
        <p:spPr>
          <a:xfrm>
            <a:off x="6016925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Requirements</a:t>
            </a:r>
            <a:endParaRPr dirty="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>
            <a:off x="7590900" y="797750"/>
            <a:ext cx="1935800" cy="2961851"/>
          </a:xfrm>
          <a:prstGeom prst="rect">
            <a:avLst/>
          </a:prstGeom>
          <a:noFill/>
          <a:ln>
            <a:noFill/>
          </a:ln>
          <a:effectLst>
            <a:outerShdw blurRad="571500" dist="371475" dir="534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 amt="31000"/>
          </a:blip>
          <a:srcRect b="7697"/>
          <a:stretch/>
        </p:blipFill>
        <p:spPr>
          <a:xfrm rot="1440451">
            <a:off x="6138249" y="1074825"/>
            <a:ext cx="3315250" cy="4747674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1108463" y="1408050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Introduction: </a:t>
            </a:r>
            <a:endParaRPr sz="3200"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1108463" y="1980750"/>
            <a:ext cx="33342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Our online job portal simplifies job searching and recruitment by connecting job seekers and employers through a user-friendly platform, making the hiring process faster and more efficient.</a:t>
            </a:r>
            <a:endParaRPr sz="1600" dirty="0"/>
          </a:p>
        </p:txBody>
      </p:sp>
      <p:pic>
        <p:nvPicPr>
          <p:cNvPr id="7" name="Picture Placeholder 6" descr="A cartoon of a person sitting in front of a cellphone&#10;&#10;Description automatically generated">
            <a:extLst>
              <a:ext uri="{FF2B5EF4-FFF2-40B4-BE49-F238E27FC236}">
                <a16:creationId xmlns:a16="http://schemas.microsoft.com/office/drawing/2014/main" id="{E89042D1-4D1C-4124-8FD1-706C9E315B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4680" r="1468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 amt="31000"/>
          </a:blip>
          <a:srcRect b="7697"/>
          <a:stretch/>
        </p:blipFill>
        <p:spPr>
          <a:xfrm rot="1440451">
            <a:off x="7258099" y="1008560"/>
            <a:ext cx="3315250" cy="4747674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666427" y="775413"/>
            <a:ext cx="374385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</a:t>
            </a:r>
            <a:r>
              <a:rPr lang="en" sz="3200" dirty="0"/>
              <a:t>roblem Statement: </a:t>
            </a:r>
            <a:endParaRPr sz="3200"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770349" y="1145661"/>
            <a:ext cx="4876071" cy="670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Scattered Job Hunt:</a:t>
            </a:r>
          </a:p>
          <a:p>
            <a:pPr marL="800100" lvl="1" indent="-34290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Job seekers juggle multiple platforms, missing out on opportunities.</a:t>
            </a:r>
            <a:endParaRPr lang="en-US" sz="1600" dirty="0"/>
          </a:p>
          <a:p>
            <a:pPr marL="800100" lvl="1" indent="-34290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 algn="just">
              <a:buClr>
                <a:schemeClr val="dk1"/>
              </a:buClr>
              <a:buSzPts val="1100"/>
              <a:buNone/>
            </a:pPr>
            <a:endParaRPr lang="en-US" sz="1600" dirty="0"/>
          </a:p>
        </p:txBody>
      </p:sp>
      <p:sp>
        <p:nvSpPr>
          <p:cNvPr id="6" name="Google Shape;229;p29">
            <a:extLst>
              <a:ext uri="{FF2B5EF4-FFF2-40B4-BE49-F238E27FC236}">
                <a16:creationId xmlns:a16="http://schemas.microsoft.com/office/drawing/2014/main" id="{B95D38EA-2565-4818-A814-9117A31886D8}"/>
              </a:ext>
            </a:extLst>
          </p:cNvPr>
          <p:cNvSpPr txBox="1">
            <a:spLocks/>
          </p:cNvSpPr>
          <p:nvPr/>
        </p:nvSpPr>
        <p:spPr>
          <a:xfrm>
            <a:off x="770347" y="1829163"/>
            <a:ext cx="4876071" cy="6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342900" indent="-342900" algn="just">
              <a:buSzPts val="1100"/>
              <a:buFont typeface="+mj-lt"/>
              <a:buAutoNum type="arabicPeriod" startAt="2"/>
            </a:pPr>
            <a:r>
              <a:rPr lang="en-US" sz="1600" dirty="0"/>
              <a:t>Time-Draining Recruitment:</a:t>
            </a:r>
          </a:p>
          <a:p>
            <a:pPr marL="800100" lvl="1" indent="-34290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Manual processes slow employers down, leading to delays and inefficiencies.</a:t>
            </a:r>
            <a:endParaRPr lang="en-US" sz="1600" dirty="0"/>
          </a:p>
          <a:p>
            <a:pPr marL="457200" lvl="1" indent="0" algn="just">
              <a:buClr>
                <a:schemeClr val="dk1"/>
              </a:buClr>
              <a:buSzPts val="1100"/>
              <a:buFont typeface="Nunito Light"/>
              <a:buNone/>
            </a:pPr>
            <a:endParaRPr lang="en-US" sz="1600" dirty="0"/>
          </a:p>
        </p:txBody>
      </p:sp>
      <p:sp>
        <p:nvSpPr>
          <p:cNvPr id="8" name="Google Shape;229;p29">
            <a:extLst>
              <a:ext uri="{FF2B5EF4-FFF2-40B4-BE49-F238E27FC236}">
                <a16:creationId xmlns:a16="http://schemas.microsoft.com/office/drawing/2014/main" id="{08835485-AD02-4984-A529-01F36CA19A00}"/>
              </a:ext>
            </a:extLst>
          </p:cNvPr>
          <p:cNvSpPr txBox="1">
            <a:spLocks/>
          </p:cNvSpPr>
          <p:nvPr/>
        </p:nvSpPr>
        <p:spPr>
          <a:xfrm>
            <a:off x="770348" y="2542782"/>
            <a:ext cx="4876070" cy="6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342900" indent="-342900" algn="just">
              <a:buSzPts val="1100"/>
              <a:buFont typeface="+mj-lt"/>
              <a:buAutoNum type="arabicPeriod" startAt="3"/>
            </a:pPr>
            <a:r>
              <a:rPr lang="en-US" sz="1600" dirty="0"/>
              <a:t>Access barriers:</a:t>
            </a:r>
          </a:p>
          <a:p>
            <a:pPr marL="800100" lvl="1" indent="-34290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Geographic and time limits keep opportunities out of reach for many.</a:t>
            </a:r>
            <a:endParaRPr lang="en-US" sz="1600" dirty="0"/>
          </a:p>
          <a:p>
            <a:pPr marL="457200" lvl="1" indent="0" algn="just">
              <a:buClr>
                <a:schemeClr val="dk1"/>
              </a:buClr>
              <a:buSzPts val="1100"/>
              <a:buFont typeface="Nunito Light"/>
              <a:buNone/>
            </a:pPr>
            <a:endParaRPr lang="en-US" sz="1600" dirty="0"/>
          </a:p>
        </p:txBody>
      </p:sp>
      <p:sp>
        <p:nvSpPr>
          <p:cNvPr id="9" name="Google Shape;229;p29">
            <a:extLst>
              <a:ext uri="{FF2B5EF4-FFF2-40B4-BE49-F238E27FC236}">
                <a16:creationId xmlns:a16="http://schemas.microsoft.com/office/drawing/2014/main" id="{51B297DE-9FDB-4399-9362-B03554EE81E0}"/>
              </a:ext>
            </a:extLst>
          </p:cNvPr>
          <p:cNvSpPr txBox="1">
            <a:spLocks/>
          </p:cNvSpPr>
          <p:nvPr/>
        </p:nvSpPr>
        <p:spPr>
          <a:xfrm>
            <a:off x="770348" y="3213342"/>
            <a:ext cx="4876070" cy="6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342900" indent="-342900" algn="just">
              <a:buSzPts val="1100"/>
              <a:buFont typeface="+mj-lt"/>
              <a:buAutoNum type="arabicPeriod" startAt="4"/>
            </a:pPr>
            <a:r>
              <a:rPr lang="en-US" sz="1600" dirty="0"/>
              <a:t>Silent Gaps:</a:t>
            </a:r>
          </a:p>
          <a:p>
            <a:pPr marL="800100" lvl="1" indent="-34290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Poor communication means missed connections and delayed updates.</a:t>
            </a:r>
            <a:endParaRPr lang="en-US" sz="1600" dirty="0"/>
          </a:p>
        </p:txBody>
      </p:sp>
      <p:pic>
        <p:nvPicPr>
          <p:cNvPr id="5" name="Picture Placeholder 4" descr="A person and person standing next to a clipboard&#10;&#10;Description automatically generated">
            <a:extLst>
              <a:ext uri="{FF2B5EF4-FFF2-40B4-BE49-F238E27FC236}">
                <a16:creationId xmlns:a16="http://schemas.microsoft.com/office/drawing/2014/main" id="{9D169DE9-51E2-4BD3-B0FE-69615CBDD19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5703" r="15703"/>
          <a:stretch>
            <a:fillRect/>
          </a:stretch>
        </p:blipFill>
        <p:spPr>
          <a:xfrm>
            <a:off x="6223898" y="560840"/>
            <a:ext cx="2787000" cy="4064400"/>
          </a:xfrm>
        </p:spPr>
      </p:pic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03B3D22A-CD97-4F3A-8DC5-E92707FF17FB}"/>
              </a:ext>
            </a:extLst>
          </p:cNvPr>
          <p:cNvSpPr txBox="1">
            <a:spLocks/>
          </p:cNvSpPr>
          <p:nvPr/>
        </p:nvSpPr>
        <p:spPr>
          <a:xfrm>
            <a:off x="666427" y="3954680"/>
            <a:ext cx="4876070" cy="102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0" indent="0" algn="just">
              <a:buSzPts val="1100"/>
              <a:buNone/>
            </a:pPr>
            <a:r>
              <a:rPr lang="en-US" sz="1800" dirty="0"/>
              <a:t>The Need?</a:t>
            </a:r>
          </a:p>
          <a:p>
            <a:pPr marL="0" indent="0" algn="just">
              <a:buSzPts val="1100"/>
              <a:buNone/>
            </a:pPr>
            <a:r>
              <a:rPr lang="en-US" sz="1600" dirty="0"/>
              <a:t>	</a:t>
            </a:r>
            <a:r>
              <a:rPr lang="en-US" sz="1400" dirty="0"/>
              <a:t>A streamlined, centralized job portal to bring seekers and employers together—efficiently and seamlessly.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816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 amt="31000"/>
          </a:blip>
          <a:srcRect b="7697"/>
          <a:stretch/>
        </p:blipFill>
        <p:spPr>
          <a:xfrm rot="1440451">
            <a:off x="6138249" y="1074825"/>
            <a:ext cx="3315250" cy="4747674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857003" y="950850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Objectives: </a:t>
            </a:r>
            <a:endParaRPr sz="3600"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857003" y="1693962"/>
            <a:ext cx="33342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Build a user-friendly platform that connects job seekers and employers.</a:t>
            </a:r>
          </a:p>
          <a:p>
            <a:pPr marL="0" indent="0" algn="just">
              <a:buSzPts val="1100"/>
              <a:buNone/>
            </a:pPr>
            <a:endParaRPr lang="en-US" sz="1600" dirty="0"/>
          </a:p>
          <a:p>
            <a:pPr marL="285750" indent="-285750" algn="just"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Enhance recruitment with resume management, analytics, and real-time notifications.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sz="1600" dirty="0"/>
          </a:p>
        </p:txBody>
      </p:sp>
      <p:pic>
        <p:nvPicPr>
          <p:cNvPr id="5" name="Picture Placeholder 4" descr="A group of people standing around a target&#10;&#10;Description automatically generated">
            <a:extLst>
              <a:ext uri="{FF2B5EF4-FFF2-40B4-BE49-F238E27FC236}">
                <a16:creationId xmlns:a16="http://schemas.microsoft.com/office/drawing/2014/main" id="{744E3C93-B2BF-4828-B6C0-41B233A01D3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5703" r="15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52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660526" y="2679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arget Audience: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ubTitle" idx="4"/>
          </p:nvPr>
        </p:nvSpPr>
        <p:spPr>
          <a:xfrm>
            <a:off x="753077" y="1586513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Seekers</a:t>
            </a:r>
            <a:endParaRPr dirty="0"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5"/>
          </p:nvPr>
        </p:nvSpPr>
        <p:spPr>
          <a:xfrm>
            <a:off x="2919223" y="1582881"/>
            <a:ext cx="2175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Employers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753077" y="1965074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Entry-level professionals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Experienced job seekers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Part-time Workers</a:t>
            </a: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2"/>
          </p:nvPr>
        </p:nvSpPr>
        <p:spPr>
          <a:xfrm>
            <a:off x="2919223" y="1949700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Small Businesses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Large Corporations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Startups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Recruitment Agencies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3"/>
          </p:nvPr>
        </p:nvSpPr>
        <p:spPr>
          <a:xfrm>
            <a:off x="5210459" y="1979988"/>
            <a:ext cx="2175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HR managers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Recruitment Officers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Talent Acquisition Specialists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6"/>
          </p:nvPr>
        </p:nvSpPr>
        <p:spPr>
          <a:xfrm>
            <a:off x="5094523" y="1589055"/>
            <a:ext cx="2763233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Recruitment Professionals</a:t>
            </a:r>
            <a:endParaRPr dirty="0"/>
          </a:p>
        </p:txBody>
      </p:sp>
      <p:sp>
        <p:nvSpPr>
          <p:cNvPr id="285" name="Google Shape;285;p32"/>
          <p:cNvSpPr/>
          <p:nvPr/>
        </p:nvSpPr>
        <p:spPr>
          <a:xfrm>
            <a:off x="843344" y="889432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3080139" y="871261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5456381" y="93597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288" name="Google Shape;288;p32"/>
          <p:cNvGrpSpPr/>
          <p:nvPr/>
        </p:nvGrpSpPr>
        <p:grpSpPr>
          <a:xfrm>
            <a:off x="3228708" y="1008217"/>
            <a:ext cx="293884" cy="292433"/>
            <a:chOff x="5569864" y="2787333"/>
            <a:chExt cx="308087" cy="306566"/>
          </a:xfrm>
        </p:grpSpPr>
        <p:sp>
          <p:nvSpPr>
            <p:cNvPr id="289" name="Google Shape;289;p32"/>
            <p:cNvSpPr/>
            <p:nvPr/>
          </p:nvSpPr>
          <p:spPr>
            <a:xfrm>
              <a:off x="5696411" y="2807080"/>
              <a:ext cx="55567" cy="12348"/>
            </a:xfrm>
            <a:custGeom>
              <a:avLst/>
              <a:gdLst/>
              <a:ahLst/>
              <a:cxnLst/>
              <a:rect l="l" t="t" r="r" b="b"/>
              <a:pathLst>
                <a:path w="93784" h="20841" extrusionOk="0">
                  <a:moveTo>
                    <a:pt x="83364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6105"/>
                    <a:pt x="4737" y="20841"/>
                    <a:pt x="10420" y="20841"/>
                  </a:cubicBezTo>
                  <a:lnTo>
                    <a:pt x="83364" y="20841"/>
                  </a:lnTo>
                  <a:cubicBezTo>
                    <a:pt x="89048" y="20841"/>
                    <a:pt x="93784" y="16105"/>
                    <a:pt x="93784" y="10421"/>
                  </a:cubicBezTo>
                  <a:cubicBezTo>
                    <a:pt x="93784" y="4737"/>
                    <a:pt x="89048" y="0"/>
                    <a:pt x="83364" y="0"/>
                  </a:cubicBezTo>
                  <a:lnTo>
                    <a:pt x="8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0" name="Google Shape;290;p32"/>
            <p:cNvGrpSpPr/>
            <p:nvPr/>
          </p:nvGrpSpPr>
          <p:grpSpPr>
            <a:xfrm>
              <a:off x="5569864" y="2787333"/>
              <a:ext cx="308087" cy="306566"/>
              <a:chOff x="7781363" y="3168486"/>
              <a:chExt cx="519802" cy="517236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8030426" y="3628883"/>
                <a:ext cx="20841" cy="20840"/>
              </a:xfrm>
              <a:custGeom>
                <a:avLst/>
                <a:gdLst/>
                <a:ahLst/>
                <a:cxnLst/>
                <a:rect l="l" t="t" r="r" b="b"/>
                <a:pathLst>
                  <a:path w="20841" h="20840" extrusionOk="0">
                    <a:moveTo>
                      <a:pt x="17999" y="2842"/>
                    </a:moveTo>
                    <a:cubicBezTo>
                      <a:pt x="16105" y="947"/>
                      <a:pt x="13262" y="0"/>
                      <a:pt x="10420" y="0"/>
                    </a:cubicBezTo>
                    <a:cubicBezTo>
                      <a:pt x="7578" y="0"/>
                      <a:pt x="4737" y="947"/>
                      <a:pt x="2842" y="2842"/>
                    </a:cubicBezTo>
                    <a:cubicBezTo>
                      <a:pt x="947" y="4737"/>
                      <a:pt x="0" y="7578"/>
                      <a:pt x="0" y="10421"/>
                    </a:cubicBezTo>
                    <a:cubicBezTo>
                      <a:pt x="0" y="13262"/>
                      <a:pt x="947" y="16104"/>
                      <a:pt x="2842" y="17999"/>
                    </a:cubicBezTo>
                    <a:cubicBezTo>
                      <a:pt x="4737" y="19894"/>
                      <a:pt x="7578" y="20841"/>
                      <a:pt x="10420" y="20841"/>
                    </a:cubicBezTo>
                    <a:cubicBezTo>
                      <a:pt x="13262" y="20841"/>
                      <a:pt x="16105" y="19894"/>
                      <a:pt x="17999" y="17999"/>
                    </a:cubicBezTo>
                    <a:cubicBezTo>
                      <a:pt x="19893" y="16104"/>
                      <a:pt x="20841" y="13262"/>
                      <a:pt x="20841" y="10421"/>
                    </a:cubicBezTo>
                    <a:cubicBezTo>
                      <a:pt x="20841" y="7578"/>
                      <a:pt x="19893" y="4737"/>
                      <a:pt x="17999" y="2842"/>
                    </a:cubicBezTo>
                    <a:lnTo>
                      <a:pt x="17999" y="2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7781363" y="3168486"/>
                <a:ext cx="519802" cy="517236"/>
              </a:xfrm>
              <a:custGeom>
                <a:avLst/>
                <a:gdLst/>
                <a:ahLst/>
                <a:cxnLst/>
                <a:rect l="l" t="t" r="r" b="b"/>
                <a:pathLst>
                  <a:path w="519802" h="517236" extrusionOk="0">
                    <a:moveTo>
                      <a:pt x="493471" y="325878"/>
                    </a:moveTo>
                    <a:cubicBezTo>
                      <a:pt x="488735" y="328720"/>
                      <a:pt x="486840" y="334404"/>
                      <a:pt x="488735" y="339140"/>
                    </a:cubicBezTo>
                    <a:cubicBezTo>
                      <a:pt x="496313" y="355245"/>
                      <a:pt x="503892" y="377980"/>
                      <a:pt x="494419" y="395032"/>
                    </a:cubicBezTo>
                    <a:cubicBezTo>
                      <a:pt x="484945" y="412084"/>
                      <a:pt x="459368" y="419662"/>
                      <a:pt x="424317" y="417768"/>
                    </a:cubicBezTo>
                    <a:lnTo>
                      <a:pt x="424317" y="287038"/>
                    </a:lnTo>
                    <a:cubicBezTo>
                      <a:pt x="460315" y="255776"/>
                      <a:pt x="486840" y="224515"/>
                      <a:pt x="502945" y="196095"/>
                    </a:cubicBezTo>
                    <a:cubicBezTo>
                      <a:pt x="520944" y="162939"/>
                      <a:pt x="524733" y="134519"/>
                      <a:pt x="512418" y="113678"/>
                    </a:cubicBezTo>
                    <a:cubicBezTo>
                      <a:pt x="499155" y="89995"/>
                      <a:pt x="467894" y="78627"/>
                      <a:pt x="424317" y="80522"/>
                    </a:cubicBezTo>
                    <a:lnTo>
                      <a:pt x="424317" y="39788"/>
                    </a:lnTo>
                    <a:cubicBezTo>
                      <a:pt x="424317" y="17999"/>
                      <a:pt x="406318" y="0"/>
                      <a:pt x="384530" y="0"/>
                    </a:cubicBezTo>
                    <a:lnTo>
                      <a:pt x="135385" y="0"/>
                    </a:lnTo>
                    <a:cubicBezTo>
                      <a:pt x="113597" y="0"/>
                      <a:pt x="95597" y="17999"/>
                      <a:pt x="95597" y="39788"/>
                    </a:cubicBezTo>
                    <a:lnTo>
                      <a:pt x="95597" y="80522"/>
                    </a:lnTo>
                    <a:cubicBezTo>
                      <a:pt x="52021" y="78627"/>
                      <a:pt x="20759" y="89995"/>
                      <a:pt x="7497" y="113678"/>
                    </a:cubicBezTo>
                    <a:cubicBezTo>
                      <a:pt x="-9555" y="142098"/>
                      <a:pt x="2760" y="184727"/>
                      <a:pt x="41600" y="232093"/>
                    </a:cubicBezTo>
                    <a:cubicBezTo>
                      <a:pt x="49178" y="240619"/>
                      <a:pt x="56757" y="250092"/>
                      <a:pt x="65283" y="258618"/>
                    </a:cubicBezTo>
                    <a:cubicBezTo>
                      <a:pt x="56757" y="267144"/>
                      <a:pt x="48231" y="276617"/>
                      <a:pt x="41600" y="285143"/>
                    </a:cubicBezTo>
                    <a:cubicBezTo>
                      <a:pt x="2760" y="332509"/>
                      <a:pt x="-9555" y="375139"/>
                      <a:pt x="7497" y="403558"/>
                    </a:cubicBezTo>
                    <a:cubicBezTo>
                      <a:pt x="9392" y="407347"/>
                      <a:pt x="12233" y="411137"/>
                      <a:pt x="15075" y="413979"/>
                    </a:cubicBezTo>
                    <a:cubicBezTo>
                      <a:pt x="16970" y="415873"/>
                      <a:pt x="19812" y="416821"/>
                      <a:pt x="22654" y="416821"/>
                    </a:cubicBezTo>
                    <a:cubicBezTo>
                      <a:pt x="25495" y="416821"/>
                      <a:pt x="27390" y="415873"/>
                      <a:pt x="29285" y="413979"/>
                    </a:cubicBezTo>
                    <a:cubicBezTo>
                      <a:pt x="33075" y="410189"/>
                      <a:pt x="33075" y="403558"/>
                      <a:pt x="29285" y="399769"/>
                    </a:cubicBezTo>
                    <a:cubicBezTo>
                      <a:pt x="27390" y="397874"/>
                      <a:pt x="25495" y="395979"/>
                      <a:pt x="24548" y="393138"/>
                    </a:cubicBezTo>
                    <a:cubicBezTo>
                      <a:pt x="12233" y="372296"/>
                      <a:pt x="24548" y="337246"/>
                      <a:pt x="56757" y="297458"/>
                    </a:cubicBezTo>
                    <a:cubicBezTo>
                      <a:pt x="63388" y="288932"/>
                      <a:pt x="70967" y="280407"/>
                      <a:pt x="79493" y="271881"/>
                    </a:cubicBezTo>
                    <a:cubicBezTo>
                      <a:pt x="84229" y="276617"/>
                      <a:pt x="89914" y="281354"/>
                      <a:pt x="94650" y="286091"/>
                    </a:cubicBezTo>
                    <a:lnTo>
                      <a:pt x="94650" y="477449"/>
                    </a:lnTo>
                    <a:cubicBezTo>
                      <a:pt x="94650" y="499237"/>
                      <a:pt x="112649" y="517236"/>
                      <a:pt x="134437" y="517236"/>
                    </a:cubicBezTo>
                    <a:lnTo>
                      <a:pt x="384530" y="517236"/>
                    </a:lnTo>
                    <a:cubicBezTo>
                      <a:pt x="406318" y="517236"/>
                      <a:pt x="424317" y="499237"/>
                      <a:pt x="424317" y="477449"/>
                    </a:cubicBezTo>
                    <a:lnTo>
                      <a:pt x="424317" y="436714"/>
                    </a:lnTo>
                    <a:cubicBezTo>
                      <a:pt x="427159" y="436714"/>
                      <a:pt x="430001" y="436714"/>
                      <a:pt x="432843" y="436714"/>
                    </a:cubicBezTo>
                    <a:cubicBezTo>
                      <a:pt x="471683" y="436714"/>
                      <a:pt x="499155" y="425346"/>
                      <a:pt x="512418" y="403558"/>
                    </a:cubicBezTo>
                    <a:cubicBezTo>
                      <a:pt x="523786" y="383664"/>
                      <a:pt x="521891" y="358087"/>
                      <a:pt x="507681" y="328720"/>
                    </a:cubicBezTo>
                    <a:cubicBezTo>
                      <a:pt x="504839" y="325878"/>
                      <a:pt x="498208" y="323983"/>
                      <a:pt x="493471" y="325878"/>
                    </a:cubicBezTo>
                    <a:lnTo>
                      <a:pt x="493471" y="325878"/>
                    </a:lnTo>
                    <a:close/>
                    <a:moveTo>
                      <a:pt x="424317" y="101363"/>
                    </a:moveTo>
                    <a:cubicBezTo>
                      <a:pt x="460315" y="99469"/>
                      <a:pt x="484945" y="107994"/>
                      <a:pt x="494419" y="124099"/>
                    </a:cubicBezTo>
                    <a:cubicBezTo>
                      <a:pt x="510523" y="152518"/>
                      <a:pt x="483051" y="205568"/>
                      <a:pt x="424317" y="260513"/>
                    </a:cubicBezTo>
                    <a:lnTo>
                      <a:pt x="424317" y="101363"/>
                    </a:lnTo>
                    <a:close/>
                    <a:moveTo>
                      <a:pt x="95597" y="260513"/>
                    </a:moveTo>
                    <a:cubicBezTo>
                      <a:pt x="95597" y="260513"/>
                      <a:pt x="94650" y="260513"/>
                      <a:pt x="95597" y="260513"/>
                    </a:cubicBezTo>
                    <a:cubicBezTo>
                      <a:pt x="94650" y="259565"/>
                      <a:pt x="95597" y="259565"/>
                      <a:pt x="95597" y="258618"/>
                    </a:cubicBezTo>
                    <a:lnTo>
                      <a:pt x="95597" y="260513"/>
                    </a:lnTo>
                    <a:close/>
                    <a:moveTo>
                      <a:pt x="95597" y="211252"/>
                    </a:moveTo>
                    <a:lnTo>
                      <a:pt x="95597" y="232093"/>
                    </a:lnTo>
                    <a:cubicBezTo>
                      <a:pt x="89914" y="236830"/>
                      <a:pt x="85177" y="241566"/>
                      <a:pt x="80440" y="246303"/>
                    </a:cubicBezTo>
                    <a:cubicBezTo>
                      <a:pt x="71914" y="237777"/>
                      <a:pt x="64336" y="229251"/>
                      <a:pt x="57705" y="220725"/>
                    </a:cubicBezTo>
                    <a:cubicBezTo>
                      <a:pt x="25495" y="180938"/>
                      <a:pt x="13180" y="145887"/>
                      <a:pt x="25495" y="125046"/>
                    </a:cubicBezTo>
                    <a:cubicBezTo>
                      <a:pt x="34969" y="108942"/>
                      <a:pt x="59599" y="100416"/>
                      <a:pt x="95597" y="102310"/>
                    </a:cubicBezTo>
                    <a:lnTo>
                      <a:pt x="95597" y="211252"/>
                    </a:lnTo>
                    <a:close/>
                    <a:moveTo>
                      <a:pt x="115491" y="40735"/>
                    </a:moveTo>
                    <a:cubicBezTo>
                      <a:pt x="115491" y="30314"/>
                      <a:pt x="124017" y="20841"/>
                      <a:pt x="135385" y="20841"/>
                    </a:cubicBezTo>
                    <a:lnTo>
                      <a:pt x="384530" y="20841"/>
                    </a:lnTo>
                    <a:cubicBezTo>
                      <a:pt x="394950" y="20841"/>
                      <a:pt x="404423" y="29367"/>
                      <a:pt x="404423" y="40735"/>
                    </a:cubicBezTo>
                    <a:lnTo>
                      <a:pt x="404423" y="65365"/>
                    </a:lnTo>
                    <a:lnTo>
                      <a:pt x="116438" y="65365"/>
                    </a:lnTo>
                    <a:lnTo>
                      <a:pt x="116438" y="40735"/>
                    </a:lnTo>
                    <a:close/>
                    <a:moveTo>
                      <a:pt x="385477" y="85259"/>
                    </a:moveTo>
                    <a:cubicBezTo>
                      <a:pt x="329585" y="95679"/>
                      <a:pt x="264220" y="120310"/>
                      <a:pt x="200750" y="157255"/>
                    </a:cubicBezTo>
                    <a:cubicBezTo>
                      <a:pt x="170436" y="175254"/>
                      <a:pt x="141069" y="194200"/>
                      <a:pt x="115491" y="215042"/>
                    </a:cubicBezTo>
                    <a:lnTo>
                      <a:pt x="115491" y="85259"/>
                    </a:lnTo>
                    <a:lnTo>
                      <a:pt x="385477" y="85259"/>
                    </a:lnTo>
                    <a:close/>
                    <a:moveTo>
                      <a:pt x="115491" y="241566"/>
                    </a:moveTo>
                    <a:cubicBezTo>
                      <a:pt x="142963" y="217883"/>
                      <a:pt x="175172" y="196095"/>
                      <a:pt x="210223" y="175254"/>
                    </a:cubicBezTo>
                    <a:cubicBezTo>
                      <a:pt x="274641" y="138309"/>
                      <a:pt x="340006" y="112731"/>
                      <a:pt x="394950" y="104205"/>
                    </a:cubicBezTo>
                    <a:cubicBezTo>
                      <a:pt x="397792" y="104205"/>
                      <a:pt x="400634" y="103258"/>
                      <a:pt x="403476" y="103258"/>
                    </a:cubicBezTo>
                    <a:lnTo>
                      <a:pt x="403476" y="152518"/>
                    </a:lnTo>
                    <a:cubicBezTo>
                      <a:pt x="402529" y="152518"/>
                      <a:pt x="401581" y="153466"/>
                      <a:pt x="401581" y="154413"/>
                    </a:cubicBezTo>
                    <a:lnTo>
                      <a:pt x="347584" y="208410"/>
                    </a:lnTo>
                    <a:lnTo>
                      <a:pt x="301166" y="208410"/>
                    </a:lnTo>
                    <a:cubicBezTo>
                      <a:pt x="295482" y="208410"/>
                      <a:pt x="290745" y="213147"/>
                      <a:pt x="290745" y="218831"/>
                    </a:cubicBezTo>
                    <a:cubicBezTo>
                      <a:pt x="290745" y="224515"/>
                      <a:pt x="295482" y="229251"/>
                      <a:pt x="301166" y="229251"/>
                    </a:cubicBezTo>
                    <a:lnTo>
                      <a:pt x="326744" y="229251"/>
                    </a:lnTo>
                    <a:lnTo>
                      <a:pt x="263273" y="292722"/>
                    </a:lnTo>
                    <a:lnTo>
                      <a:pt x="210223" y="239672"/>
                    </a:lnTo>
                    <a:cubicBezTo>
                      <a:pt x="208329" y="237777"/>
                      <a:pt x="205486" y="236830"/>
                      <a:pt x="202644" y="236830"/>
                    </a:cubicBezTo>
                    <a:cubicBezTo>
                      <a:pt x="199802" y="236830"/>
                      <a:pt x="196961" y="237777"/>
                      <a:pt x="195066" y="239672"/>
                    </a:cubicBezTo>
                    <a:lnTo>
                      <a:pt x="136332" y="298406"/>
                    </a:lnTo>
                    <a:cubicBezTo>
                      <a:pt x="128754" y="292722"/>
                      <a:pt x="121175" y="287038"/>
                      <a:pt x="114544" y="280407"/>
                    </a:cubicBezTo>
                    <a:lnTo>
                      <a:pt x="114544" y="241566"/>
                    </a:lnTo>
                    <a:close/>
                    <a:moveTo>
                      <a:pt x="123070" y="310721"/>
                    </a:moveTo>
                    <a:lnTo>
                      <a:pt x="115491" y="318299"/>
                    </a:lnTo>
                    <a:lnTo>
                      <a:pt x="115491" y="305037"/>
                    </a:lnTo>
                    <a:cubicBezTo>
                      <a:pt x="118333" y="306931"/>
                      <a:pt x="121175" y="308826"/>
                      <a:pt x="123070" y="310721"/>
                    </a:cubicBezTo>
                    <a:lnTo>
                      <a:pt x="123070" y="310721"/>
                    </a:lnTo>
                    <a:close/>
                    <a:moveTo>
                      <a:pt x="403476" y="480291"/>
                    </a:moveTo>
                    <a:cubicBezTo>
                      <a:pt x="403476" y="490711"/>
                      <a:pt x="394950" y="500185"/>
                      <a:pt x="383583" y="500185"/>
                    </a:cubicBezTo>
                    <a:lnTo>
                      <a:pt x="134437" y="500185"/>
                    </a:lnTo>
                    <a:cubicBezTo>
                      <a:pt x="124017" y="500185"/>
                      <a:pt x="114544" y="491659"/>
                      <a:pt x="114544" y="480291"/>
                    </a:cubicBezTo>
                    <a:lnTo>
                      <a:pt x="114544" y="445240"/>
                    </a:lnTo>
                    <a:lnTo>
                      <a:pt x="296429" y="445240"/>
                    </a:lnTo>
                    <a:cubicBezTo>
                      <a:pt x="302113" y="445240"/>
                      <a:pt x="306849" y="440504"/>
                      <a:pt x="306849" y="434820"/>
                    </a:cubicBezTo>
                    <a:cubicBezTo>
                      <a:pt x="306849" y="429136"/>
                      <a:pt x="302113" y="424399"/>
                      <a:pt x="296429" y="424399"/>
                    </a:cubicBezTo>
                    <a:lnTo>
                      <a:pt x="114544" y="424399"/>
                    </a:lnTo>
                    <a:lnTo>
                      <a:pt x="114544" y="347666"/>
                    </a:lnTo>
                    <a:lnTo>
                      <a:pt x="138227" y="323983"/>
                    </a:lnTo>
                    <a:cubicBezTo>
                      <a:pt x="157173" y="337246"/>
                      <a:pt x="178014" y="350508"/>
                      <a:pt x="198855" y="362823"/>
                    </a:cubicBezTo>
                    <a:cubicBezTo>
                      <a:pt x="265168" y="400716"/>
                      <a:pt x="333374" y="427241"/>
                      <a:pt x="390213" y="435767"/>
                    </a:cubicBezTo>
                    <a:cubicBezTo>
                      <a:pt x="394003" y="436714"/>
                      <a:pt x="397792" y="436714"/>
                      <a:pt x="401581" y="437662"/>
                    </a:cubicBezTo>
                    <a:lnTo>
                      <a:pt x="401581" y="480291"/>
                    </a:lnTo>
                    <a:close/>
                    <a:moveTo>
                      <a:pt x="403476" y="416821"/>
                    </a:moveTo>
                    <a:cubicBezTo>
                      <a:pt x="400634" y="416821"/>
                      <a:pt x="397792" y="415873"/>
                      <a:pt x="394950" y="415873"/>
                    </a:cubicBezTo>
                    <a:cubicBezTo>
                      <a:pt x="340006" y="407347"/>
                      <a:pt x="274641" y="381770"/>
                      <a:pt x="210223" y="344824"/>
                    </a:cubicBezTo>
                    <a:cubicBezTo>
                      <a:pt x="190329" y="333457"/>
                      <a:pt x="171383" y="321141"/>
                      <a:pt x="153384" y="308826"/>
                    </a:cubicBezTo>
                    <a:lnTo>
                      <a:pt x="202644" y="259565"/>
                    </a:lnTo>
                    <a:lnTo>
                      <a:pt x="255695" y="312615"/>
                    </a:lnTo>
                    <a:cubicBezTo>
                      <a:pt x="259483" y="316405"/>
                      <a:pt x="266115" y="316405"/>
                      <a:pt x="269904" y="312615"/>
                    </a:cubicBezTo>
                    <a:lnTo>
                      <a:pt x="339059" y="243461"/>
                    </a:lnTo>
                    <a:lnTo>
                      <a:pt x="339059" y="266197"/>
                    </a:lnTo>
                    <a:cubicBezTo>
                      <a:pt x="339059" y="271881"/>
                      <a:pt x="343795" y="276617"/>
                      <a:pt x="349479" y="276617"/>
                    </a:cubicBezTo>
                    <a:cubicBezTo>
                      <a:pt x="355163" y="276617"/>
                      <a:pt x="359900" y="271881"/>
                      <a:pt x="359900" y="266197"/>
                    </a:cubicBezTo>
                    <a:lnTo>
                      <a:pt x="359900" y="222620"/>
                    </a:lnTo>
                    <a:lnTo>
                      <a:pt x="402529" y="179991"/>
                    </a:lnTo>
                    <a:lnTo>
                      <a:pt x="402529" y="416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3" name="Google Shape;293;p32"/>
            <p:cNvSpPr/>
            <p:nvPr/>
          </p:nvSpPr>
          <p:spPr>
            <a:xfrm>
              <a:off x="5842938" y="2955615"/>
              <a:ext cx="12076" cy="12050"/>
            </a:xfrm>
            <a:custGeom>
              <a:avLst/>
              <a:gdLst/>
              <a:ahLst/>
              <a:cxnLst/>
              <a:rect l="l" t="t" r="r" b="b"/>
              <a:pathLst>
                <a:path w="20381" h="20337" extrusionOk="0">
                  <a:moveTo>
                    <a:pt x="18044" y="4233"/>
                  </a:moveTo>
                  <a:lnTo>
                    <a:pt x="18044" y="4233"/>
                  </a:lnTo>
                  <a:cubicBezTo>
                    <a:pt x="14254" y="-504"/>
                    <a:pt x="7623" y="-1451"/>
                    <a:pt x="3834" y="2338"/>
                  </a:cubicBezTo>
                  <a:cubicBezTo>
                    <a:pt x="-902" y="6128"/>
                    <a:pt x="-902" y="11812"/>
                    <a:pt x="1939" y="16548"/>
                  </a:cubicBezTo>
                  <a:lnTo>
                    <a:pt x="1939" y="16548"/>
                  </a:lnTo>
                  <a:cubicBezTo>
                    <a:pt x="3834" y="19390"/>
                    <a:pt x="6676" y="20337"/>
                    <a:pt x="9518" y="20337"/>
                  </a:cubicBezTo>
                  <a:cubicBezTo>
                    <a:pt x="11413" y="20337"/>
                    <a:pt x="14254" y="19390"/>
                    <a:pt x="16149" y="18443"/>
                  </a:cubicBezTo>
                  <a:cubicBezTo>
                    <a:pt x="20886" y="14653"/>
                    <a:pt x="21833" y="8022"/>
                    <a:pt x="18044" y="4233"/>
                  </a:cubicBezTo>
                  <a:lnTo>
                    <a:pt x="18044" y="4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5596462" y="3033366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1" h="20841" extrusionOk="0">
                  <a:moveTo>
                    <a:pt x="20841" y="10421"/>
                  </a:moveTo>
                  <a:cubicBezTo>
                    <a:pt x="20841" y="16105"/>
                    <a:pt x="16105" y="20841"/>
                    <a:pt x="10421" y="20841"/>
                  </a:cubicBezTo>
                  <a:cubicBezTo>
                    <a:pt x="4737" y="20841"/>
                    <a:pt x="0" y="16105"/>
                    <a:pt x="0" y="10421"/>
                  </a:cubicBezTo>
                  <a:cubicBezTo>
                    <a:pt x="0" y="4737"/>
                    <a:pt x="4737" y="0"/>
                    <a:pt x="10421" y="0"/>
                  </a:cubicBezTo>
                  <a:cubicBezTo>
                    <a:pt x="16105" y="947"/>
                    <a:pt x="20841" y="5684"/>
                    <a:pt x="20841" y="10421"/>
                  </a:cubicBezTo>
                  <a:lnTo>
                    <a:pt x="20841" y="104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5593478" y="1073074"/>
            <a:ext cx="293405" cy="293405"/>
            <a:chOff x="3262276" y="4259692"/>
            <a:chExt cx="307585" cy="307585"/>
          </a:xfrm>
        </p:grpSpPr>
        <p:sp>
          <p:nvSpPr>
            <p:cNvPr id="296" name="Google Shape;296;p32"/>
            <p:cNvSpPr/>
            <p:nvPr/>
          </p:nvSpPr>
          <p:spPr>
            <a:xfrm>
              <a:off x="3262276" y="4259692"/>
              <a:ext cx="307585" cy="307585"/>
            </a:xfrm>
            <a:custGeom>
              <a:avLst/>
              <a:gdLst/>
              <a:ahLst/>
              <a:cxnLst/>
              <a:rect l="l" t="t" r="r" b="b"/>
              <a:pathLst>
                <a:path w="519131" h="519130" extrusionOk="0">
                  <a:moveTo>
                    <a:pt x="519131" y="214094"/>
                  </a:moveTo>
                  <a:cubicBezTo>
                    <a:pt x="519131" y="209357"/>
                    <a:pt x="515342" y="204621"/>
                    <a:pt x="510605" y="203674"/>
                  </a:cubicBezTo>
                  <a:lnTo>
                    <a:pt x="472712" y="197989"/>
                  </a:lnTo>
                  <a:lnTo>
                    <a:pt x="452819" y="149676"/>
                  </a:lnTo>
                  <a:lnTo>
                    <a:pt x="474607" y="119362"/>
                  </a:lnTo>
                  <a:cubicBezTo>
                    <a:pt x="477449" y="115573"/>
                    <a:pt x="477449" y="109889"/>
                    <a:pt x="473660" y="106100"/>
                  </a:cubicBezTo>
                  <a:lnTo>
                    <a:pt x="411137" y="43576"/>
                  </a:lnTo>
                  <a:cubicBezTo>
                    <a:pt x="407347" y="39788"/>
                    <a:pt x="401663" y="39788"/>
                    <a:pt x="397874" y="42629"/>
                  </a:cubicBezTo>
                  <a:lnTo>
                    <a:pt x="367560" y="65365"/>
                  </a:lnTo>
                  <a:lnTo>
                    <a:pt x="319247" y="45471"/>
                  </a:lnTo>
                  <a:lnTo>
                    <a:pt x="313563" y="8526"/>
                  </a:lnTo>
                  <a:cubicBezTo>
                    <a:pt x="312615" y="3789"/>
                    <a:pt x="308826" y="0"/>
                    <a:pt x="303142" y="0"/>
                  </a:cubicBezTo>
                  <a:lnTo>
                    <a:pt x="214094" y="0"/>
                  </a:lnTo>
                  <a:cubicBezTo>
                    <a:pt x="209358" y="0"/>
                    <a:pt x="204621" y="3789"/>
                    <a:pt x="203674" y="8526"/>
                  </a:cubicBezTo>
                  <a:lnTo>
                    <a:pt x="197990" y="46418"/>
                  </a:lnTo>
                  <a:lnTo>
                    <a:pt x="149677" y="66312"/>
                  </a:lnTo>
                  <a:lnTo>
                    <a:pt x="119362" y="44524"/>
                  </a:lnTo>
                  <a:cubicBezTo>
                    <a:pt x="115573" y="41682"/>
                    <a:pt x="109889" y="41682"/>
                    <a:pt x="106100" y="45471"/>
                  </a:cubicBezTo>
                  <a:lnTo>
                    <a:pt x="43577" y="107994"/>
                  </a:lnTo>
                  <a:cubicBezTo>
                    <a:pt x="39788" y="111784"/>
                    <a:pt x="39788" y="117467"/>
                    <a:pt x="42629" y="121257"/>
                  </a:cubicBezTo>
                  <a:lnTo>
                    <a:pt x="65365" y="151571"/>
                  </a:lnTo>
                  <a:lnTo>
                    <a:pt x="45472" y="199884"/>
                  </a:lnTo>
                  <a:lnTo>
                    <a:pt x="8526" y="205568"/>
                  </a:lnTo>
                  <a:cubicBezTo>
                    <a:pt x="3789" y="206516"/>
                    <a:pt x="0" y="210305"/>
                    <a:pt x="0" y="215989"/>
                  </a:cubicBezTo>
                  <a:lnTo>
                    <a:pt x="0" y="305037"/>
                  </a:lnTo>
                  <a:cubicBezTo>
                    <a:pt x="0" y="309774"/>
                    <a:pt x="3789" y="314510"/>
                    <a:pt x="8526" y="315457"/>
                  </a:cubicBezTo>
                  <a:lnTo>
                    <a:pt x="46419" y="321141"/>
                  </a:lnTo>
                  <a:lnTo>
                    <a:pt x="66312" y="369455"/>
                  </a:lnTo>
                  <a:lnTo>
                    <a:pt x="44524" y="399769"/>
                  </a:lnTo>
                  <a:cubicBezTo>
                    <a:pt x="41682" y="403558"/>
                    <a:pt x="41682" y="409242"/>
                    <a:pt x="45472" y="413031"/>
                  </a:cubicBezTo>
                  <a:lnTo>
                    <a:pt x="107994" y="475554"/>
                  </a:lnTo>
                  <a:cubicBezTo>
                    <a:pt x="111784" y="479343"/>
                    <a:pt x="117468" y="479343"/>
                    <a:pt x="121257" y="476502"/>
                  </a:cubicBezTo>
                  <a:lnTo>
                    <a:pt x="151571" y="453766"/>
                  </a:lnTo>
                  <a:lnTo>
                    <a:pt x="199884" y="473660"/>
                  </a:lnTo>
                  <a:lnTo>
                    <a:pt x="205568" y="510605"/>
                  </a:lnTo>
                  <a:cubicBezTo>
                    <a:pt x="206516" y="515341"/>
                    <a:pt x="210305" y="519131"/>
                    <a:pt x="215989" y="519131"/>
                  </a:cubicBezTo>
                  <a:lnTo>
                    <a:pt x="215989" y="519131"/>
                  </a:lnTo>
                  <a:lnTo>
                    <a:pt x="305037" y="519131"/>
                  </a:lnTo>
                  <a:cubicBezTo>
                    <a:pt x="309774" y="519131"/>
                    <a:pt x="314510" y="515341"/>
                    <a:pt x="315458" y="510605"/>
                  </a:cubicBezTo>
                  <a:lnTo>
                    <a:pt x="321141" y="472712"/>
                  </a:lnTo>
                  <a:lnTo>
                    <a:pt x="369455" y="452819"/>
                  </a:lnTo>
                  <a:lnTo>
                    <a:pt x="399769" y="474607"/>
                  </a:lnTo>
                  <a:cubicBezTo>
                    <a:pt x="403558" y="477449"/>
                    <a:pt x="409242" y="477449"/>
                    <a:pt x="413031" y="473660"/>
                  </a:cubicBezTo>
                  <a:lnTo>
                    <a:pt x="475554" y="411136"/>
                  </a:lnTo>
                  <a:cubicBezTo>
                    <a:pt x="479344" y="407347"/>
                    <a:pt x="479344" y="401663"/>
                    <a:pt x="476502" y="397874"/>
                  </a:cubicBezTo>
                  <a:lnTo>
                    <a:pt x="453766" y="367560"/>
                  </a:lnTo>
                  <a:lnTo>
                    <a:pt x="473660" y="319247"/>
                  </a:lnTo>
                  <a:lnTo>
                    <a:pt x="510605" y="313562"/>
                  </a:lnTo>
                  <a:cubicBezTo>
                    <a:pt x="515342" y="312615"/>
                    <a:pt x="519131" y="308826"/>
                    <a:pt x="519131" y="303142"/>
                  </a:cubicBezTo>
                  <a:lnTo>
                    <a:pt x="519131" y="214094"/>
                  </a:lnTo>
                  <a:close/>
                  <a:moveTo>
                    <a:pt x="465134" y="299353"/>
                  </a:moveTo>
                  <a:cubicBezTo>
                    <a:pt x="461345" y="300300"/>
                    <a:pt x="458503" y="302195"/>
                    <a:pt x="457555" y="305037"/>
                  </a:cubicBezTo>
                  <a:lnTo>
                    <a:pt x="432925" y="363770"/>
                  </a:lnTo>
                  <a:cubicBezTo>
                    <a:pt x="431978" y="366613"/>
                    <a:pt x="431978" y="370402"/>
                    <a:pt x="433872" y="373243"/>
                  </a:cubicBezTo>
                  <a:lnTo>
                    <a:pt x="454713" y="401663"/>
                  </a:lnTo>
                  <a:lnTo>
                    <a:pt x="403558" y="452819"/>
                  </a:lnTo>
                  <a:lnTo>
                    <a:pt x="375139" y="431977"/>
                  </a:lnTo>
                  <a:cubicBezTo>
                    <a:pt x="372297" y="430083"/>
                    <a:pt x="368507" y="429136"/>
                    <a:pt x="365665" y="431030"/>
                  </a:cubicBezTo>
                  <a:lnTo>
                    <a:pt x="306931" y="455660"/>
                  </a:lnTo>
                  <a:cubicBezTo>
                    <a:pt x="304090" y="456608"/>
                    <a:pt x="301248" y="460397"/>
                    <a:pt x="301248" y="463239"/>
                  </a:cubicBezTo>
                  <a:lnTo>
                    <a:pt x="295564" y="497343"/>
                  </a:lnTo>
                  <a:lnTo>
                    <a:pt x="223567" y="497343"/>
                  </a:lnTo>
                  <a:lnTo>
                    <a:pt x="217883" y="463239"/>
                  </a:lnTo>
                  <a:cubicBezTo>
                    <a:pt x="216936" y="459450"/>
                    <a:pt x="215042" y="456608"/>
                    <a:pt x="212199" y="455660"/>
                  </a:cubicBezTo>
                  <a:lnTo>
                    <a:pt x="153466" y="431030"/>
                  </a:lnTo>
                  <a:cubicBezTo>
                    <a:pt x="152518" y="430083"/>
                    <a:pt x="150624" y="430083"/>
                    <a:pt x="149677" y="430083"/>
                  </a:cubicBezTo>
                  <a:cubicBezTo>
                    <a:pt x="147782" y="430083"/>
                    <a:pt x="145887" y="431030"/>
                    <a:pt x="143993" y="431977"/>
                  </a:cubicBezTo>
                  <a:lnTo>
                    <a:pt x="115573" y="452819"/>
                  </a:lnTo>
                  <a:lnTo>
                    <a:pt x="65365" y="402611"/>
                  </a:lnTo>
                  <a:lnTo>
                    <a:pt x="86206" y="374191"/>
                  </a:lnTo>
                  <a:cubicBezTo>
                    <a:pt x="88101" y="371349"/>
                    <a:pt x="89048" y="367560"/>
                    <a:pt x="87153" y="364718"/>
                  </a:cubicBezTo>
                  <a:lnTo>
                    <a:pt x="62523" y="305984"/>
                  </a:lnTo>
                  <a:cubicBezTo>
                    <a:pt x="61576" y="303142"/>
                    <a:pt x="57787" y="300300"/>
                    <a:pt x="54945" y="300300"/>
                  </a:cubicBezTo>
                  <a:lnTo>
                    <a:pt x="20841" y="294616"/>
                  </a:lnTo>
                  <a:lnTo>
                    <a:pt x="20841" y="222620"/>
                  </a:lnTo>
                  <a:lnTo>
                    <a:pt x="54945" y="216936"/>
                  </a:lnTo>
                  <a:cubicBezTo>
                    <a:pt x="58734" y="215989"/>
                    <a:pt x="61576" y="214094"/>
                    <a:pt x="62523" y="211252"/>
                  </a:cubicBezTo>
                  <a:lnTo>
                    <a:pt x="87153" y="152518"/>
                  </a:lnTo>
                  <a:cubicBezTo>
                    <a:pt x="88101" y="149676"/>
                    <a:pt x="88101" y="145887"/>
                    <a:pt x="86206" y="143045"/>
                  </a:cubicBezTo>
                  <a:lnTo>
                    <a:pt x="65365" y="114625"/>
                  </a:lnTo>
                  <a:lnTo>
                    <a:pt x="115573" y="64418"/>
                  </a:lnTo>
                  <a:lnTo>
                    <a:pt x="143993" y="85259"/>
                  </a:lnTo>
                  <a:cubicBezTo>
                    <a:pt x="146835" y="87153"/>
                    <a:pt x="150624" y="88101"/>
                    <a:pt x="153466" y="86206"/>
                  </a:cubicBezTo>
                  <a:lnTo>
                    <a:pt x="212199" y="61576"/>
                  </a:lnTo>
                  <a:cubicBezTo>
                    <a:pt x="215042" y="60628"/>
                    <a:pt x="217883" y="56839"/>
                    <a:pt x="217883" y="53997"/>
                  </a:cubicBezTo>
                  <a:lnTo>
                    <a:pt x="223567" y="19893"/>
                  </a:lnTo>
                  <a:lnTo>
                    <a:pt x="295564" y="19893"/>
                  </a:lnTo>
                  <a:lnTo>
                    <a:pt x="301248" y="53997"/>
                  </a:lnTo>
                  <a:cubicBezTo>
                    <a:pt x="302195" y="57786"/>
                    <a:pt x="304090" y="60628"/>
                    <a:pt x="306931" y="61576"/>
                  </a:cubicBezTo>
                  <a:lnTo>
                    <a:pt x="365665" y="86206"/>
                  </a:lnTo>
                  <a:cubicBezTo>
                    <a:pt x="368507" y="87153"/>
                    <a:pt x="372297" y="87153"/>
                    <a:pt x="375139" y="85259"/>
                  </a:cubicBezTo>
                  <a:lnTo>
                    <a:pt x="403558" y="64418"/>
                  </a:lnTo>
                  <a:lnTo>
                    <a:pt x="453766" y="114625"/>
                  </a:lnTo>
                  <a:lnTo>
                    <a:pt x="432925" y="143045"/>
                  </a:lnTo>
                  <a:cubicBezTo>
                    <a:pt x="431030" y="145887"/>
                    <a:pt x="430083" y="149676"/>
                    <a:pt x="431978" y="152518"/>
                  </a:cubicBezTo>
                  <a:lnTo>
                    <a:pt x="456608" y="211252"/>
                  </a:lnTo>
                  <a:cubicBezTo>
                    <a:pt x="457555" y="214094"/>
                    <a:pt x="461345" y="216936"/>
                    <a:pt x="464186" y="216936"/>
                  </a:cubicBezTo>
                  <a:lnTo>
                    <a:pt x="498290" y="222620"/>
                  </a:lnTo>
                  <a:lnTo>
                    <a:pt x="498290" y="294616"/>
                  </a:lnTo>
                  <a:lnTo>
                    <a:pt x="465134" y="299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314107" y="4310830"/>
              <a:ext cx="158653" cy="153190"/>
            </a:xfrm>
            <a:custGeom>
              <a:avLst/>
              <a:gdLst/>
              <a:ahLst/>
              <a:cxnLst/>
              <a:rect l="l" t="t" r="r" b="b"/>
              <a:pathLst>
                <a:path w="267768" h="258548" extrusionOk="0">
                  <a:moveTo>
                    <a:pt x="263064" y="25508"/>
                  </a:moveTo>
                  <a:cubicBezTo>
                    <a:pt x="230855" y="5615"/>
                    <a:pt x="192015" y="-2912"/>
                    <a:pt x="153175" y="878"/>
                  </a:cubicBezTo>
                  <a:cubicBezTo>
                    <a:pt x="114335" y="5615"/>
                    <a:pt x="78337" y="22666"/>
                    <a:pt x="49917" y="50138"/>
                  </a:cubicBezTo>
                  <a:cubicBezTo>
                    <a:pt x="23392" y="76664"/>
                    <a:pt x="6340" y="109820"/>
                    <a:pt x="1604" y="147713"/>
                  </a:cubicBezTo>
                  <a:cubicBezTo>
                    <a:pt x="-3133" y="183711"/>
                    <a:pt x="2551" y="220656"/>
                    <a:pt x="19603" y="252865"/>
                  </a:cubicBezTo>
                  <a:cubicBezTo>
                    <a:pt x="21498" y="256654"/>
                    <a:pt x="25287" y="258548"/>
                    <a:pt x="28129" y="258548"/>
                  </a:cubicBezTo>
                  <a:cubicBezTo>
                    <a:pt x="30023" y="258548"/>
                    <a:pt x="30971" y="258548"/>
                    <a:pt x="32866" y="257601"/>
                  </a:cubicBezTo>
                  <a:cubicBezTo>
                    <a:pt x="37602" y="254759"/>
                    <a:pt x="39497" y="249075"/>
                    <a:pt x="37602" y="244339"/>
                  </a:cubicBezTo>
                  <a:cubicBezTo>
                    <a:pt x="6340" y="184658"/>
                    <a:pt x="17708" y="113609"/>
                    <a:pt x="65074" y="66243"/>
                  </a:cubicBezTo>
                  <a:cubicBezTo>
                    <a:pt x="115282" y="16035"/>
                    <a:pt x="192015" y="7509"/>
                    <a:pt x="252643" y="44454"/>
                  </a:cubicBezTo>
                  <a:cubicBezTo>
                    <a:pt x="257380" y="47296"/>
                    <a:pt x="264011" y="46349"/>
                    <a:pt x="266853" y="41613"/>
                  </a:cubicBezTo>
                  <a:cubicBezTo>
                    <a:pt x="268748" y="34034"/>
                    <a:pt x="267801" y="28350"/>
                    <a:pt x="263064" y="25508"/>
                  </a:cubicBezTo>
                  <a:lnTo>
                    <a:pt x="263064" y="255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3478457" y="4338864"/>
              <a:ext cx="11864" cy="11787"/>
            </a:xfrm>
            <a:custGeom>
              <a:avLst/>
              <a:gdLst/>
              <a:ahLst/>
              <a:cxnLst/>
              <a:rect l="l" t="t" r="r" b="b"/>
              <a:pathLst>
                <a:path w="20024" h="19893" extrusionOk="0">
                  <a:moveTo>
                    <a:pt x="17052" y="2842"/>
                  </a:moveTo>
                  <a:lnTo>
                    <a:pt x="17052" y="2842"/>
                  </a:lnTo>
                  <a:cubicBezTo>
                    <a:pt x="13262" y="-947"/>
                    <a:pt x="6631" y="-947"/>
                    <a:pt x="2842" y="2842"/>
                  </a:cubicBezTo>
                  <a:cubicBezTo>
                    <a:pt x="-947" y="6631"/>
                    <a:pt x="-947" y="13263"/>
                    <a:pt x="2842" y="17051"/>
                  </a:cubicBezTo>
                  <a:cubicBezTo>
                    <a:pt x="2842" y="17051"/>
                    <a:pt x="2842" y="17051"/>
                    <a:pt x="2842" y="17051"/>
                  </a:cubicBezTo>
                  <a:cubicBezTo>
                    <a:pt x="4737" y="18946"/>
                    <a:pt x="7579" y="19894"/>
                    <a:pt x="10421" y="19894"/>
                  </a:cubicBezTo>
                  <a:cubicBezTo>
                    <a:pt x="13262" y="19894"/>
                    <a:pt x="15157" y="18946"/>
                    <a:pt x="17999" y="17051"/>
                  </a:cubicBezTo>
                  <a:cubicBezTo>
                    <a:pt x="20841" y="13263"/>
                    <a:pt x="20841" y="6631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3363118" y="4356199"/>
              <a:ext cx="155338" cy="159477"/>
            </a:xfrm>
            <a:custGeom>
              <a:avLst/>
              <a:gdLst/>
              <a:ahLst/>
              <a:cxnLst/>
              <a:rect l="l" t="t" r="r" b="b"/>
              <a:pathLst>
                <a:path w="262174" h="269159" extrusionOk="0">
                  <a:moveTo>
                    <a:pt x="236270" y="4858"/>
                  </a:moveTo>
                  <a:cubicBezTo>
                    <a:pt x="233428" y="121"/>
                    <a:pt x="226797" y="-1773"/>
                    <a:pt x="222061" y="2015"/>
                  </a:cubicBezTo>
                  <a:cubicBezTo>
                    <a:pt x="217324" y="4858"/>
                    <a:pt x="215429" y="11489"/>
                    <a:pt x="219219" y="16225"/>
                  </a:cubicBezTo>
                  <a:cubicBezTo>
                    <a:pt x="256164" y="76854"/>
                    <a:pt x="247638" y="153587"/>
                    <a:pt x="197430" y="203795"/>
                  </a:cubicBezTo>
                  <a:cubicBezTo>
                    <a:pt x="149117" y="252108"/>
                    <a:pt x="74279" y="262528"/>
                    <a:pt x="15545" y="229372"/>
                  </a:cubicBezTo>
                  <a:cubicBezTo>
                    <a:pt x="10808" y="226530"/>
                    <a:pt x="4177" y="228425"/>
                    <a:pt x="1335" y="233162"/>
                  </a:cubicBezTo>
                  <a:cubicBezTo>
                    <a:pt x="-1507" y="237898"/>
                    <a:pt x="388" y="244530"/>
                    <a:pt x="5124" y="247371"/>
                  </a:cubicBezTo>
                  <a:cubicBezTo>
                    <a:pt x="30702" y="261581"/>
                    <a:pt x="60069" y="269160"/>
                    <a:pt x="89436" y="269160"/>
                  </a:cubicBezTo>
                  <a:cubicBezTo>
                    <a:pt x="97015" y="269160"/>
                    <a:pt x="104593" y="268213"/>
                    <a:pt x="112172" y="267265"/>
                  </a:cubicBezTo>
                  <a:cubicBezTo>
                    <a:pt x="150065" y="262528"/>
                    <a:pt x="184168" y="245477"/>
                    <a:pt x="211640" y="218005"/>
                  </a:cubicBezTo>
                  <a:cubicBezTo>
                    <a:pt x="239112" y="190532"/>
                    <a:pt x="257111" y="153587"/>
                    <a:pt x="260901" y="114747"/>
                  </a:cubicBezTo>
                  <a:cubicBezTo>
                    <a:pt x="265637" y="75907"/>
                    <a:pt x="257111" y="37066"/>
                    <a:pt x="236270" y="4858"/>
                  </a:cubicBezTo>
                  <a:lnTo>
                    <a:pt x="236270" y="4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3342010" y="4474251"/>
              <a:ext cx="12426" cy="12284"/>
            </a:xfrm>
            <a:custGeom>
              <a:avLst/>
              <a:gdLst/>
              <a:ahLst/>
              <a:cxnLst/>
              <a:rect l="l" t="t" r="r" b="b"/>
              <a:pathLst>
                <a:path w="20972" h="20732" extrusionOk="0">
                  <a:moveTo>
                    <a:pt x="17999" y="3681"/>
                  </a:moveTo>
                  <a:lnTo>
                    <a:pt x="17999" y="3681"/>
                  </a:lnTo>
                  <a:cubicBezTo>
                    <a:pt x="13262" y="-1056"/>
                    <a:pt x="7579" y="-1056"/>
                    <a:pt x="2842" y="2734"/>
                  </a:cubicBezTo>
                  <a:cubicBezTo>
                    <a:pt x="-947" y="6523"/>
                    <a:pt x="-947" y="13154"/>
                    <a:pt x="2842" y="16943"/>
                  </a:cubicBezTo>
                  <a:lnTo>
                    <a:pt x="3789" y="17891"/>
                  </a:lnTo>
                  <a:cubicBezTo>
                    <a:pt x="5684" y="19785"/>
                    <a:pt x="8526" y="20732"/>
                    <a:pt x="11368" y="20732"/>
                  </a:cubicBezTo>
                  <a:cubicBezTo>
                    <a:pt x="14210" y="20732"/>
                    <a:pt x="16104" y="19785"/>
                    <a:pt x="18946" y="17891"/>
                  </a:cubicBezTo>
                  <a:cubicBezTo>
                    <a:pt x="21788" y="14102"/>
                    <a:pt x="21788" y="7470"/>
                    <a:pt x="17999" y="3681"/>
                  </a:cubicBezTo>
                  <a:lnTo>
                    <a:pt x="17999" y="36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329096" y="4360955"/>
              <a:ext cx="122360" cy="113187"/>
            </a:xfrm>
            <a:custGeom>
              <a:avLst/>
              <a:gdLst/>
              <a:ahLst/>
              <a:cxnLst/>
              <a:rect l="l" t="t" r="r" b="b"/>
              <a:pathLst>
                <a:path w="206515" h="191033" extrusionOk="0">
                  <a:moveTo>
                    <a:pt x="201779" y="1570"/>
                  </a:moveTo>
                  <a:cubicBezTo>
                    <a:pt x="198937" y="-325"/>
                    <a:pt x="195148" y="-325"/>
                    <a:pt x="192306" y="622"/>
                  </a:cubicBezTo>
                  <a:lnTo>
                    <a:pt x="71996" y="47041"/>
                  </a:lnTo>
                  <a:lnTo>
                    <a:pt x="48313" y="47041"/>
                  </a:lnTo>
                  <a:cubicBezTo>
                    <a:pt x="21789" y="47041"/>
                    <a:pt x="0" y="68829"/>
                    <a:pt x="0" y="95354"/>
                  </a:cubicBezTo>
                  <a:cubicBezTo>
                    <a:pt x="0" y="121879"/>
                    <a:pt x="21789" y="143668"/>
                    <a:pt x="48313" y="143668"/>
                  </a:cubicBezTo>
                  <a:lnTo>
                    <a:pt x="71996" y="143668"/>
                  </a:lnTo>
                  <a:lnTo>
                    <a:pt x="192306" y="190086"/>
                  </a:lnTo>
                  <a:cubicBezTo>
                    <a:pt x="193253" y="190086"/>
                    <a:pt x="195148" y="191034"/>
                    <a:pt x="196095" y="191034"/>
                  </a:cubicBezTo>
                  <a:cubicBezTo>
                    <a:pt x="197990" y="191034"/>
                    <a:pt x="199884" y="190086"/>
                    <a:pt x="201779" y="189139"/>
                  </a:cubicBezTo>
                  <a:cubicBezTo>
                    <a:pt x="204621" y="187244"/>
                    <a:pt x="206516" y="184402"/>
                    <a:pt x="206516" y="180613"/>
                  </a:cubicBezTo>
                  <a:lnTo>
                    <a:pt x="206516" y="10095"/>
                  </a:lnTo>
                  <a:cubicBezTo>
                    <a:pt x="206516" y="6306"/>
                    <a:pt x="204621" y="3464"/>
                    <a:pt x="201779" y="1570"/>
                  </a:cubicBezTo>
                  <a:lnTo>
                    <a:pt x="201779" y="1570"/>
                  </a:lnTo>
                  <a:close/>
                  <a:moveTo>
                    <a:pt x="64418" y="123774"/>
                  </a:moveTo>
                  <a:lnTo>
                    <a:pt x="48313" y="123774"/>
                  </a:lnTo>
                  <a:cubicBezTo>
                    <a:pt x="33156" y="123774"/>
                    <a:pt x="19894" y="111459"/>
                    <a:pt x="19894" y="95354"/>
                  </a:cubicBezTo>
                  <a:cubicBezTo>
                    <a:pt x="19894" y="80197"/>
                    <a:pt x="32209" y="66934"/>
                    <a:pt x="48313" y="66934"/>
                  </a:cubicBezTo>
                  <a:lnTo>
                    <a:pt x="64418" y="66934"/>
                  </a:lnTo>
                  <a:lnTo>
                    <a:pt x="64418" y="123774"/>
                  </a:lnTo>
                  <a:close/>
                  <a:moveTo>
                    <a:pt x="185675" y="165456"/>
                  </a:moveTo>
                  <a:lnTo>
                    <a:pt x="165781" y="157877"/>
                  </a:lnTo>
                  <a:lnTo>
                    <a:pt x="165781" y="95354"/>
                  </a:lnTo>
                  <a:cubicBezTo>
                    <a:pt x="165781" y="89670"/>
                    <a:pt x="161044" y="84934"/>
                    <a:pt x="155361" y="84934"/>
                  </a:cubicBezTo>
                  <a:cubicBezTo>
                    <a:pt x="149677" y="84934"/>
                    <a:pt x="144940" y="89670"/>
                    <a:pt x="144940" y="95354"/>
                  </a:cubicBezTo>
                  <a:lnTo>
                    <a:pt x="144940" y="150298"/>
                  </a:lnTo>
                  <a:lnTo>
                    <a:pt x="84312" y="126615"/>
                  </a:lnTo>
                  <a:lnTo>
                    <a:pt x="84312" y="64093"/>
                  </a:lnTo>
                  <a:lnTo>
                    <a:pt x="185675" y="25253"/>
                  </a:lnTo>
                  <a:lnTo>
                    <a:pt x="185675" y="1654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415007" y="4391084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0421" y="0"/>
                  </a:moveTo>
                  <a:cubicBezTo>
                    <a:pt x="4737" y="0"/>
                    <a:pt x="0" y="4737"/>
                    <a:pt x="0" y="10421"/>
                  </a:cubicBezTo>
                  <a:lnTo>
                    <a:pt x="0" y="10421"/>
                  </a:lnTo>
                  <a:cubicBezTo>
                    <a:pt x="0" y="16105"/>
                    <a:pt x="4737" y="20841"/>
                    <a:pt x="10421" y="20841"/>
                  </a:cubicBezTo>
                  <a:cubicBezTo>
                    <a:pt x="16104" y="20841"/>
                    <a:pt x="20841" y="16105"/>
                    <a:pt x="20841" y="10421"/>
                  </a:cubicBezTo>
                  <a:lnTo>
                    <a:pt x="20841" y="10421"/>
                  </a:lnTo>
                  <a:cubicBezTo>
                    <a:pt x="20841" y="4737"/>
                    <a:pt x="16104" y="0"/>
                    <a:pt x="10421" y="0"/>
                  </a:cubicBez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458243" y="4400630"/>
              <a:ext cx="16489" cy="33677"/>
            </a:xfrm>
            <a:custGeom>
              <a:avLst/>
              <a:gdLst/>
              <a:ahLst/>
              <a:cxnLst/>
              <a:rect l="l" t="t" r="r" b="b"/>
              <a:pathLst>
                <a:path w="27830" h="56839" extrusionOk="0">
                  <a:moveTo>
                    <a:pt x="17052" y="2842"/>
                  </a:moveTo>
                  <a:cubicBezTo>
                    <a:pt x="13262" y="-947"/>
                    <a:pt x="6631" y="-947"/>
                    <a:pt x="2842" y="2842"/>
                  </a:cubicBezTo>
                  <a:cubicBezTo>
                    <a:pt x="-947" y="6631"/>
                    <a:pt x="-947" y="13263"/>
                    <a:pt x="2842" y="17051"/>
                  </a:cubicBezTo>
                  <a:cubicBezTo>
                    <a:pt x="9473" y="23683"/>
                    <a:pt x="9473" y="33156"/>
                    <a:pt x="2842" y="39787"/>
                  </a:cubicBezTo>
                  <a:cubicBezTo>
                    <a:pt x="-947" y="43577"/>
                    <a:pt x="-947" y="50208"/>
                    <a:pt x="2842" y="53997"/>
                  </a:cubicBezTo>
                  <a:cubicBezTo>
                    <a:pt x="4736" y="55892"/>
                    <a:pt x="7579" y="56839"/>
                    <a:pt x="10420" y="56839"/>
                  </a:cubicBezTo>
                  <a:cubicBezTo>
                    <a:pt x="13262" y="56839"/>
                    <a:pt x="15157" y="55892"/>
                    <a:pt x="17999" y="53997"/>
                  </a:cubicBezTo>
                  <a:cubicBezTo>
                    <a:pt x="31261" y="39787"/>
                    <a:pt x="31261" y="17051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473403" y="4385465"/>
              <a:ext cx="22382" cy="63425"/>
            </a:xfrm>
            <a:custGeom>
              <a:avLst/>
              <a:gdLst/>
              <a:ahLst/>
              <a:cxnLst/>
              <a:rect l="l" t="t" r="r" b="b"/>
              <a:pathLst>
                <a:path w="37776" h="107047" extrusionOk="0">
                  <a:moveTo>
                    <a:pt x="17052" y="2842"/>
                  </a:moveTo>
                  <a:cubicBezTo>
                    <a:pt x="13262" y="-947"/>
                    <a:pt x="6631" y="-947"/>
                    <a:pt x="2842" y="2842"/>
                  </a:cubicBezTo>
                  <a:cubicBezTo>
                    <a:pt x="-947" y="6631"/>
                    <a:pt x="-947" y="13262"/>
                    <a:pt x="2842" y="17052"/>
                  </a:cubicBezTo>
                  <a:cubicBezTo>
                    <a:pt x="22736" y="36945"/>
                    <a:pt x="22736" y="70102"/>
                    <a:pt x="2842" y="89995"/>
                  </a:cubicBezTo>
                  <a:cubicBezTo>
                    <a:pt x="-947" y="93785"/>
                    <a:pt x="-947" y="100416"/>
                    <a:pt x="2842" y="104205"/>
                  </a:cubicBezTo>
                  <a:cubicBezTo>
                    <a:pt x="4737" y="106100"/>
                    <a:pt x="7579" y="107047"/>
                    <a:pt x="10421" y="107047"/>
                  </a:cubicBezTo>
                  <a:cubicBezTo>
                    <a:pt x="13262" y="107047"/>
                    <a:pt x="15157" y="106100"/>
                    <a:pt x="17999" y="104205"/>
                  </a:cubicBezTo>
                  <a:cubicBezTo>
                    <a:pt x="44524" y="76733"/>
                    <a:pt x="44524" y="31262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32"/>
          <p:cNvGrpSpPr/>
          <p:nvPr/>
        </p:nvGrpSpPr>
        <p:grpSpPr>
          <a:xfrm>
            <a:off x="996674" y="1039812"/>
            <a:ext cx="293941" cy="294476"/>
            <a:chOff x="1723185" y="4258008"/>
            <a:chExt cx="308146" cy="308707"/>
          </a:xfrm>
        </p:grpSpPr>
        <p:sp>
          <p:nvSpPr>
            <p:cNvPr id="306" name="Google Shape;306;p32"/>
            <p:cNvSpPr/>
            <p:nvPr/>
          </p:nvSpPr>
          <p:spPr>
            <a:xfrm>
              <a:off x="1723185" y="4258008"/>
              <a:ext cx="308146" cy="308707"/>
            </a:xfrm>
            <a:custGeom>
              <a:avLst/>
              <a:gdLst/>
              <a:ahLst/>
              <a:cxnLst/>
              <a:rect l="l" t="t" r="r" b="b"/>
              <a:pathLst>
                <a:path w="520078" h="521025" extrusionOk="0">
                  <a:moveTo>
                    <a:pt x="508710" y="287038"/>
                  </a:moveTo>
                  <a:cubicBezTo>
                    <a:pt x="503027" y="280406"/>
                    <a:pt x="493553" y="269986"/>
                    <a:pt x="481238" y="259565"/>
                  </a:cubicBezTo>
                  <a:cubicBezTo>
                    <a:pt x="476502" y="254829"/>
                    <a:pt x="470818" y="251040"/>
                    <a:pt x="466081" y="247250"/>
                  </a:cubicBezTo>
                  <a:lnTo>
                    <a:pt x="466081" y="97574"/>
                  </a:lnTo>
                  <a:cubicBezTo>
                    <a:pt x="466081" y="91890"/>
                    <a:pt x="461345" y="87153"/>
                    <a:pt x="455661" y="87153"/>
                  </a:cubicBezTo>
                  <a:lnTo>
                    <a:pt x="417768" y="87153"/>
                  </a:lnTo>
                  <a:lnTo>
                    <a:pt x="417768" y="78627"/>
                  </a:lnTo>
                  <a:cubicBezTo>
                    <a:pt x="424399" y="71049"/>
                    <a:pt x="428188" y="60628"/>
                    <a:pt x="428188" y="49260"/>
                  </a:cubicBezTo>
                  <a:lnTo>
                    <a:pt x="428188" y="10420"/>
                  </a:lnTo>
                  <a:cubicBezTo>
                    <a:pt x="428188" y="4737"/>
                    <a:pt x="423452" y="0"/>
                    <a:pt x="417768" y="0"/>
                  </a:cubicBezTo>
                  <a:lnTo>
                    <a:pt x="48313" y="0"/>
                  </a:lnTo>
                  <a:cubicBezTo>
                    <a:pt x="42629" y="0"/>
                    <a:pt x="37893" y="4737"/>
                    <a:pt x="37893" y="10420"/>
                  </a:cubicBezTo>
                  <a:lnTo>
                    <a:pt x="37893" y="49260"/>
                  </a:lnTo>
                  <a:cubicBezTo>
                    <a:pt x="37893" y="60628"/>
                    <a:pt x="41682" y="70101"/>
                    <a:pt x="48313" y="78627"/>
                  </a:cubicBezTo>
                  <a:lnTo>
                    <a:pt x="48313" y="87153"/>
                  </a:lnTo>
                  <a:lnTo>
                    <a:pt x="10420" y="87153"/>
                  </a:lnTo>
                  <a:cubicBezTo>
                    <a:pt x="4737" y="87153"/>
                    <a:pt x="0" y="91890"/>
                    <a:pt x="0" y="97574"/>
                  </a:cubicBezTo>
                  <a:lnTo>
                    <a:pt x="0" y="414926"/>
                  </a:lnTo>
                  <a:cubicBezTo>
                    <a:pt x="0" y="420609"/>
                    <a:pt x="4737" y="425346"/>
                    <a:pt x="10420" y="425346"/>
                  </a:cubicBezTo>
                  <a:lnTo>
                    <a:pt x="181885" y="425346"/>
                  </a:lnTo>
                  <a:lnTo>
                    <a:pt x="181885" y="459450"/>
                  </a:lnTo>
                  <a:lnTo>
                    <a:pt x="142098" y="459450"/>
                  </a:lnTo>
                  <a:cubicBezTo>
                    <a:pt x="136414" y="459450"/>
                    <a:pt x="131677" y="464186"/>
                    <a:pt x="131677" y="469870"/>
                  </a:cubicBezTo>
                  <a:lnTo>
                    <a:pt x="131677" y="510605"/>
                  </a:lnTo>
                  <a:cubicBezTo>
                    <a:pt x="131677" y="516289"/>
                    <a:pt x="136414" y="521026"/>
                    <a:pt x="142098" y="521026"/>
                  </a:cubicBezTo>
                  <a:lnTo>
                    <a:pt x="323036" y="521026"/>
                  </a:lnTo>
                  <a:cubicBezTo>
                    <a:pt x="328720" y="521026"/>
                    <a:pt x="333456" y="516289"/>
                    <a:pt x="333456" y="510605"/>
                  </a:cubicBezTo>
                  <a:lnTo>
                    <a:pt x="333456" y="469870"/>
                  </a:lnTo>
                  <a:cubicBezTo>
                    <a:pt x="333456" y="464186"/>
                    <a:pt x="328720" y="459450"/>
                    <a:pt x="323036" y="459450"/>
                  </a:cubicBezTo>
                  <a:lnTo>
                    <a:pt x="283248" y="459450"/>
                  </a:lnTo>
                  <a:lnTo>
                    <a:pt x="283248" y="425346"/>
                  </a:lnTo>
                  <a:lnTo>
                    <a:pt x="454713" y="425346"/>
                  </a:lnTo>
                  <a:cubicBezTo>
                    <a:pt x="460397" y="425346"/>
                    <a:pt x="465134" y="420609"/>
                    <a:pt x="465134" y="414926"/>
                  </a:cubicBezTo>
                  <a:lnTo>
                    <a:pt x="465134" y="364718"/>
                  </a:lnTo>
                  <a:cubicBezTo>
                    <a:pt x="470818" y="360928"/>
                    <a:pt x="475554" y="356192"/>
                    <a:pt x="480291" y="352402"/>
                  </a:cubicBezTo>
                  <a:cubicBezTo>
                    <a:pt x="492606" y="341982"/>
                    <a:pt x="502079" y="331562"/>
                    <a:pt x="507763" y="324930"/>
                  </a:cubicBezTo>
                  <a:cubicBezTo>
                    <a:pt x="520078" y="310721"/>
                    <a:pt x="520078" y="308826"/>
                    <a:pt x="520078" y="305984"/>
                  </a:cubicBezTo>
                  <a:cubicBezTo>
                    <a:pt x="520078" y="303142"/>
                    <a:pt x="520078" y="301247"/>
                    <a:pt x="508710" y="287038"/>
                  </a:cubicBezTo>
                  <a:lnTo>
                    <a:pt x="508710" y="287038"/>
                  </a:lnTo>
                  <a:close/>
                  <a:moveTo>
                    <a:pt x="417768" y="107994"/>
                  </a:moveTo>
                  <a:lnTo>
                    <a:pt x="445240" y="107994"/>
                  </a:lnTo>
                  <a:lnTo>
                    <a:pt x="445240" y="234935"/>
                  </a:lnTo>
                  <a:cubicBezTo>
                    <a:pt x="435767" y="230198"/>
                    <a:pt x="427241" y="226409"/>
                    <a:pt x="417768" y="223567"/>
                  </a:cubicBezTo>
                  <a:lnTo>
                    <a:pt x="417768" y="107994"/>
                  </a:lnTo>
                  <a:close/>
                  <a:moveTo>
                    <a:pt x="354297" y="21788"/>
                  </a:moveTo>
                  <a:lnTo>
                    <a:pt x="408295" y="21788"/>
                  </a:lnTo>
                  <a:lnTo>
                    <a:pt x="408295" y="50208"/>
                  </a:lnTo>
                  <a:cubicBezTo>
                    <a:pt x="408295" y="65365"/>
                    <a:pt x="395980" y="76733"/>
                    <a:pt x="381770" y="76733"/>
                  </a:cubicBezTo>
                  <a:cubicBezTo>
                    <a:pt x="366613" y="76733"/>
                    <a:pt x="355245" y="64418"/>
                    <a:pt x="355245" y="50208"/>
                  </a:cubicBezTo>
                  <a:lnTo>
                    <a:pt x="355245" y="21788"/>
                  </a:lnTo>
                  <a:close/>
                  <a:moveTo>
                    <a:pt x="280406" y="21788"/>
                  </a:moveTo>
                  <a:lnTo>
                    <a:pt x="334404" y="21788"/>
                  </a:lnTo>
                  <a:lnTo>
                    <a:pt x="334404" y="50208"/>
                  </a:lnTo>
                  <a:cubicBezTo>
                    <a:pt x="334404" y="65365"/>
                    <a:pt x="322089" y="76733"/>
                    <a:pt x="307879" y="76733"/>
                  </a:cubicBezTo>
                  <a:cubicBezTo>
                    <a:pt x="292722" y="76733"/>
                    <a:pt x="281354" y="64418"/>
                    <a:pt x="281354" y="50208"/>
                  </a:cubicBezTo>
                  <a:lnTo>
                    <a:pt x="281354" y="21788"/>
                  </a:lnTo>
                  <a:close/>
                  <a:moveTo>
                    <a:pt x="206516" y="21788"/>
                  </a:moveTo>
                  <a:lnTo>
                    <a:pt x="260513" y="21788"/>
                  </a:lnTo>
                  <a:lnTo>
                    <a:pt x="260513" y="50208"/>
                  </a:lnTo>
                  <a:cubicBezTo>
                    <a:pt x="260513" y="65365"/>
                    <a:pt x="248198" y="76733"/>
                    <a:pt x="233988" y="76733"/>
                  </a:cubicBezTo>
                  <a:cubicBezTo>
                    <a:pt x="218831" y="76733"/>
                    <a:pt x="207463" y="64418"/>
                    <a:pt x="207463" y="50208"/>
                  </a:cubicBezTo>
                  <a:lnTo>
                    <a:pt x="207463" y="21788"/>
                  </a:lnTo>
                  <a:close/>
                  <a:moveTo>
                    <a:pt x="132625" y="21788"/>
                  </a:moveTo>
                  <a:lnTo>
                    <a:pt x="186622" y="21788"/>
                  </a:lnTo>
                  <a:lnTo>
                    <a:pt x="186622" y="50208"/>
                  </a:lnTo>
                  <a:cubicBezTo>
                    <a:pt x="186622" y="65365"/>
                    <a:pt x="174307" y="76733"/>
                    <a:pt x="160097" y="76733"/>
                  </a:cubicBezTo>
                  <a:cubicBezTo>
                    <a:pt x="144940" y="76733"/>
                    <a:pt x="133572" y="64418"/>
                    <a:pt x="133572" y="50208"/>
                  </a:cubicBezTo>
                  <a:lnTo>
                    <a:pt x="133572" y="21788"/>
                  </a:lnTo>
                  <a:close/>
                  <a:moveTo>
                    <a:pt x="123152" y="79574"/>
                  </a:moveTo>
                  <a:cubicBezTo>
                    <a:pt x="131677" y="90942"/>
                    <a:pt x="144940" y="97574"/>
                    <a:pt x="160097" y="97574"/>
                  </a:cubicBezTo>
                  <a:cubicBezTo>
                    <a:pt x="175254" y="97574"/>
                    <a:pt x="188517" y="90942"/>
                    <a:pt x="197042" y="79574"/>
                  </a:cubicBezTo>
                  <a:cubicBezTo>
                    <a:pt x="205568" y="90942"/>
                    <a:pt x="218831" y="97574"/>
                    <a:pt x="233988" y="97574"/>
                  </a:cubicBezTo>
                  <a:cubicBezTo>
                    <a:pt x="249145" y="97574"/>
                    <a:pt x="262407" y="90942"/>
                    <a:pt x="270933" y="79574"/>
                  </a:cubicBezTo>
                  <a:cubicBezTo>
                    <a:pt x="279459" y="90942"/>
                    <a:pt x="292722" y="97574"/>
                    <a:pt x="307879" y="97574"/>
                  </a:cubicBezTo>
                  <a:cubicBezTo>
                    <a:pt x="323036" y="97574"/>
                    <a:pt x="336298" y="90942"/>
                    <a:pt x="344824" y="79574"/>
                  </a:cubicBezTo>
                  <a:cubicBezTo>
                    <a:pt x="353350" y="90942"/>
                    <a:pt x="366613" y="97574"/>
                    <a:pt x="381770" y="97574"/>
                  </a:cubicBezTo>
                  <a:cubicBezTo>
                    <a:pt x="387454" y="97574"/>
                    <a:pt x="393138" y="96626"/>
                    <a:pt x="398821" y="94732"/>
                  </a:cubicBezTo>
                  <a:lnTo>
                    <a:pt x="398821" y="219778"/>
                  </a:lnTo>
                  <a:cubicBezTo>
                    <a:pt x="395980" y="219778"/>
                    <a:pt x="392190" y="218831"/>
                    <a:pt x="389348" y="218831"/>
                  </a:cubicBezTo>
                  <a:cubicBezTo>
                    <a:pt x="351455" y="218831"/>
                    <a:pt x="317352" y="240619"/>
                    <a:pt x="296511" y="259565"/>
                  </a:cubicBezTo>
                  <a:cubicBezTo>
                    <a:pt x="284196" y="269986"/>
                    <a:pt x="274723" y="280406"/>
                    <a:pt x="269039" y="287038"/>
                  </a:cubicBezTo>
                  <a:cubicBezTo>
                    <a:pt x="256723" y="301247"/>
                    <a:pt x="256723" y="303142"/>
                    <a:pt x="256723" y="305984"/>
                  </a:cubicBezTo>
                  <a:cubicBezTo>
                    <a:pt x="256723" y="308826"/>
                    <a:pt x="256723" y="310721"/>
                    <a:pt x="269039" y="324930"/>
                  </a:cubicBezTo>
                  <a:cubicBezTo>
                    <a:pt x="273775" y="330614"/>
                    <a:pt x="280406" y="338193"/>
                    <a:pt x="288932" y="345772"/>
                  </a:cubicBezTo>
                  <a:lnTo>
                    <a:pt x="70102" y="345772"/>
                  </a:lnTo>
                  <a:lnTo>
                    <a:pt x="70102" y="93784"/>
                  </a:lnTo>
                  <a:cubicBezTo>
                    <a:pt x="74838" y="95679"/>
                    <a:pt x="80522" y="96626"/>
                    <a:pt x="87153" y="96626"/>
                  </a:cubicBezTo>
                  <a:cubicBezTo>
                    <a:pt x="100416" y="97574"/>
                    <a:pt x="113678" y="89995"/>
                    <a:pt x="123152" y="79574"/>
                  </a:cubicBezTo>
                  <a:lnTo>
                    <a:pt x="123152" y="79574"/>
                  </a:lnTo>
                  <a:close/>
                  <a:moveTo>
                    <a:pt x="58734" y="21788"/>
                  </a:moveTo>
                  <a:lnTo>
                    <a:pt x="112731" y="21788"/>
                  </a:lnTo>
                  <a:lnTo>
                    <a:pt x="112731" y="50208"/>
                  </a:lnTo>
                  <a:cubicBezTo>
                    <a:pt x="112731" y="65365"/>
                    <a:pt x="100416" y="76733"/>
                    <a:pt x="86206" y="76733"/>
                  </a:cubicBezTo>
                  <a:cubicBezTo>
                    <a:pt x="71049" y="76733"/>
                    <a:pt x="59681" y="64418"/>
                    <a:pt x="59681" y="50208"/>
                  </a:cubicBezTo>
                  <a:lnTo>
                    <a:pt x="59681" y="21788"/>
                  </a:lnTo>
                  <a:close/>
                  <a:moveTo>
                    <a:pt x="21788" y="107994"/>
                  </a:moveTo>
                  <a:lnTo>
                    <a:pt x="49261" y="107994"/>
                  </a:lnTo>
                  <a:lnTo>
                    <a:pt x="49261" y="346719"/>
                  </a:lnTo>
                  <a:lnTo>
                    <a:pt x="21788" y="346719"/>
                  </a:lnTo>
                  <a:lnTo>
                    <a:pt x="21788" y="107994"/>
                  </a:lnTo>
                  <a:close/>
                  <a:moveTo>
                    <a:pt x="313563" y="480290"/>
                  </a:moveTo>
                  <a:lnTo>
                    <a:pt x="313563" y="500185"/>
                  </a:lnTo>
                  <a:lnTo>
                    <a:pt x="153466" y="500185"/>
                  </a:lnTo>
                  <a:lnTo>
                    <a:pt x="153466" y="480290"/>
                  </a:lnTo>
                  <a:lnTo>
                    <a:pt x="313563" y="480290"/>
                  </a:lnTo>
                  <a:close/>
                  <a:moveTo>
                    <a:pt x="202726" y="459450"/>
                  </a:moveTo>
                  <a:lnTo>
                    <a:pt x="202726" y="425346"/>
                  </a:lnTo>
                  <a:lnTo>
                    <a:pt x="263355" y="425346"/>
                  </a:lnTo>
                  <a:lnTo>
                    <a:pt x="263355" y="459450"/>
                  </a:lnTo>
                  <a:lnTo>
                    <a:pt x="202726" y="459450"/>
                  </a:lnTo>
                  <a:close/>
                  <a:moveTo>
                    <a:pt x="445240" y="405453"/>
                  </a:moveTo>
                  <a:lnTo>
                    <a:pt x="21788" y="405453"/>
                  </a:lnTo>
                  <a:lnTo>
                    <a:pt x="21788" y="366612"/>
                  </a:lnTo>
                  <a:lnTo>
                    <a:pt x="58734" y="366612"/>
                  </a:lnTo>
                  <a:cubicBezTo>
                    <a:pt x="58734" y="366612"/>
                    <a:pt x="58734" y="366612"/>
                    <a:pt x="58734" y="366612"/>
                  </a:cubicBezTo>
                  <a:cubicBezTo>
                    <a:pt x="58734" y="366612"/>
                    <a:pt x="58734" y="366612"/>
                    <a:pt x="58734" y="366612"/>
                  </a:cubicBezTo>
                  <a:lnTo>
                    <a:pt x="311668" y="366612"/>
                  </a:lnTo>
                  <a:cubicBezTo>
                    <a:pt x="337246" y="384611"/>
                    <a:pt x="362823" y="393138"/>
                    <a:pt x="387454" y="393138"/>
                  </a:cubicBezTo>
                  <a:cubicBezTo>
                    <a:pt x="408295" y="393138"/>
                    <a:pt x="428188" y="386506"/>
                    <a:pt x="444293" y="377980"/>
                  </a:cubicBezTo>
                  <a:lnTo>
                    <a:pt x="444293" y="405453"/>
                  </a:lnTo>
                  <a:close/>
                  <a:moveTo>
                    <a:pt x="388401" y="373243"/>
                  </a:moveTo>
                  <a:cubicBezTo>
                    <a:pt x="336298" y="373243"/>
                    <a:pt x="291774" y="322089"/>
                    <a:pt x="278512" y="305984"/>
                  </a:cubicBezTo>
                  <a:cubicBezTo>
                    <a:pt x="291774" y="288932"/>
                    <a:pt x="337246" y="239672"/>
                    <a:pt x="388401" y="239672"/>
                  </a:cubicBezTo>
                  <a:cubicBezTo>
                    <a:pt x="440504" y="239672"/>
                    <a:pt x="485027" y="290827"/>
                    <a:pt x="498290" y="306931"/>
                  </a:cubicBezTo>
                  <a:cubicBezTo>
                    <a:pt x="484080" y="323983"/>
                    <a:pt x="438609" y="373243"/>
                    <a:pt x="388401" y="373243"/>
                  </a:cubicBezTo>
                  <a:lnTo>
                    <a:pt x="388401" y="3732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1922520" y="4409052"/>
              <a:ext cx="61741" cy="61741"/>
            </a:xfrm>
            <a:custGeom>
              <a:avLst/>
              <a:gdLst/>
              <a:ahLst/>
              <a:cxnLst/>
              <a:rect l="l" t="t" r="r" b="b"/>
              <a:pathLst>
                <a:path w="104205" h="104205" extrusionOk="0">
                  <a:moveTo>
                    <a:pt x="52103" y="0"/>
                  </a:moveTo>
                  <a:cubicBezTo>
                    <a:pt x="23683" y="0"/>
                    <a:pt x="0" y="23683"/>
                    <a:pt x="0" y="52103"/>
                  </a:cubicBezTo>
                  <a:cubicBezTo>
                    <a:pt x="0" y="80522"/>
                    <a:pt x="23683" y="104205"/>
                    <a:pt x="52103" y="104205"/>
                  </a:cubicBezTo>
                  <a:cubicBezTo>
                    <a:pt x="80522" y="104205"/>
                    <a:pt x="104205" y="80522"/>
                    <a:pt x="104205" y="52103"/>
                  </a:cubicBezTo>
                  <a:cubicBezTo>
                    <a:pt x="104205" y="22736"/>
                    <a:pt x="80522" y="0"/>
                    <a:pt x="52103" y="0"/>
                  </a:cubicBezTo>
                  <a:lnTo>
                    <a:pt x="52103" y="0"/>
                  </a:lnTo>
                  <a:close/>
                  <a:moveTo>
                    <a:pt x="52103" y="83364"/>
                  </a:moveTo>
                  <a:cubicBezTo>
                    <a:pt x="35051" y="83364"/>
                    <a:pt x="20841" y="69154"/>
                    <a:pt x="20841" y="52103"/>
                  </a:cubicBezTo>
                  <a:cubicBezTo>
                    <a:pt x="20841" y="35051"/>
                    <a:pt x="35051" y="20841"/>
                    <a:pt x="52103" y="20841"/>
                  </a:cubicBezTo>
                  <a:cubicBezTo>
                    <a:pt x="69154" y="20841"/>
                    <a:pt x="83364" y="35051"/>
                    <a:pt x="83364" y="52103"/>
                  </a:cubicBezTo>
                  <a:cubicBezTo>
                    <a:pt x="83364" y="69154"/>
                    <a:pt x="69154" y="83364"/>
                    <a:pt x="52103" y="83364"/>
                  </a:cubicBezTo>
                  <a:lnTo>
                    <a:pt x="52103" y="83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1946665" y="4433759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7999" y="2842"/>
                  </a:moveTo>
                  <a:cubicBezTo>
                    <a:pt x="16104" y="947"/>
                    <a:pt x="13262" y="0"/>
                    <a:pt x="10420" y="0"/>
                  </a:cubicBezTo>
                  <a:cubicBezTo>
                    <a:pt x="7578" y="0"/>
                    <a:pt x="4737" y="947"/>
                    <a:pt x="2842" y="2842"/>
                  </a:cubicBezTo>
                  <a:cubicBezTo>
                    <a:pt x="947" y="4737"/>
                    <a:pt x="0" y="7578"/>
                    <a:pt x="0" y="10420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3"/>
                    <a:pt x="7578" y="20841"/>
                    <a:pt x="10420" y="20841"/>
                  </a:cubicBezTo>
                  <a:cubicBezTo>
                    <a:pt x="13262" y="20841"/>
                    <a:pt x="16104" y="19893"/>
                    <a:pt x="17999" y="17999"/>
                  </a:cubicBezTo>
                  <a:cubicBezTo>
                    <a:pt x="19894" y="16105"/>
                    <a:pt x="20841" y="13262"/>
                    <a:pt x="20841" y="10420"/>
                  </a:cubicBezTo>
                  <a:cubicBezTo>
                    <a:pt x="20841" y="7578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1778212" y="4329880"/>
              <a:ext cx="70160" cy="70160"/>
            </a:xfrm>
            <a:custGeom>
              <a:avLst/>
              <a:gdLst/>
              <a:ahLst/>
              <a:cxnLst/>
              <a:rect l="l" t="t" r="r" b="b"/>
              <a:pathLst>
                <a:path w="118414" h="118414" extrusionOk="0">
                  <a:moveTo>
                    <a:pt x="107994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0"/>
                  </a:cubicBezTo>
                  <a:lnTo>
                    <a:pt x="0" y="107994"/>
                  </a:lnTo>
                  <a:cubicBezTo>
                    <a:pt x="0" y="113678"/>
                    <a:pt x="4737" y="118415"/>
                    <a:pt x="10420" y="118415"/>
                  </a:cubicBezTo>
                  <a:lnTo>
                    <a:pt x="107994" y="118415"/>
                  </a:lnTo>
                  <a:cubicBezTo>
                    <a:pt x="113678" y="118415"/>
                    <a:pt x="118415" y="113678"/>
                    <a:pt x="118415" y="107994"/>
                  </a:cubicBezTo>
                  <a:lnTo>
                    <a:pt x="118415" y="10420"/>
                  </a:lnTo>
                  <a:cubicBezTo>
                    <a:pt x="118415" y="4737"/>
                    <a:pt x="113678" y="0"/>
                    <a:pt x="107994" y="0"/>
                  </a:cubicBezTo>
                  <a:lnTo>
                    <a:pt x="107994" y="0"/>
                  </a:lnTo>
                  <a:close/>
                  <a:moveTo>
                    <a:pt x="98521" y="97574"/>
                  </a:moveTo>
                  <a:lnTo>
                    <a:pt x="21788" y="97574"/>
                  </a:lnTo>
                  <a:lnTo>
                    <a:pt x="21788" y="20841"/>
                  </a:lnTo>
                  <a:lnTo>
                    <a:pt x="98521" y="20841"/>
                  </a:lnTo>
                  <a:lnTo>
                    <a:pt x="98521" y="975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1932066" y="4329880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7999" y="2842"/>
                  </a:moveTo>
                  <a:cubicBezTo>
                    <a:pt x="16104" y="947"/>
                    <a:pt x="13262" y="0"/>
                    <a:pt x="10421" y="0"/>
                  </a:cubicBezTo>
                  <a:cubicBezTo>
                    <a:pt x="7579" y="0"/>
                    <a:pt x="4737" y="947"/>
                    <a:pt x="2842" y="2842"/>
                  </a:cubicBezTo>
                  <a:cubicBezTo>
                    <a:pt x="947" y="4737"/>
                    <a:pt x="0" y="7578"/>
                    <a:pt x="0" y="10420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3"/>
                    <a:pt x="7579" y="20841"/>
                    <a:pt x="10421" y="20841"/>
                  </a:cubicBezTo>
                  <a:cubicBezTo>
                    <a:pt x="13262" y="20841"/>
                    <a:pt x="16104" y="19893"/>
                    <a:pt x="17999" y="17999"/>
                  </a:cubicBezTo>
                  <a:cubicBezTo>
                    <a:pt x="19894" y="16105"/>
                    <a:pt x="20841" y="13262"/>
                    <a:pt x="20841" y="10420"/>
                  </a:cubicBezTo>
                  <a:cubicBezTo>
                    <a:pt x="20841" y="7578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868615" y="4329880"/>
              <a:ext cx="51077" cy="12348"/>
            </a:xfrm>
            <a:custGeom>
              <a:avLst/>
              <a:gdLst/>
              <a:ahLst/>
              <a:cxnLst/>
              <a:rect l="l" t="t" r="r" b="b"/>
              <a:pathLst>
                <a:path w="86206" h="20841" extrusionOk="0">
                  <a:moveTo>
                    <a:pt x="75786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0"/>
                  </a:cubicBezTo>
                  <a:cubicBezTo>
                    <a:pt x="0" y="16105"/>
                    <a:pt x="4737" y="20841"/>
                    <a:pt x="10421" y="20841"/>
                  </a:cubicBezTo>
                  <a:lnTo>
                    <a:pt x="75786" y="20841"/>
                  </a:lnTo>
                  <a:cubicBezTo>
                    <a:pt x="81470" y="20841"/>
                    <a:pt x="86206" y="16105"/>
                    <a:pt x="86206" y="10420"/>
                  </a:cubicBezTo>
                  <a:cubicBezTo>
                    <a:pt x="85259" y="4737"/>
                    <a:pt x="80522" y="0"/>
                    <a:pt x="75786" y="0"/>
                  </a:cubicBezTo>
                  <a:lnTo>
                    <a:pt x="757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1869177" y="4354025"/>
              <a:ext cx="75774" cy="12348"/>
            </a:xfrm>
            <a:custGeom>
              <a:avLst/>
              <a:gdLst/>
              <a:ahLst/>
              <a:cxnLst/>
              <a:rect l="l" t="t" r="r" b="b"/>
              <a:pathLst>
                <a:path w="127888" h="20841" extrusionOk="0">
                  <a:moveTo>
                    <a:pt x="117468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0"/>
                  </a:cubicBezTo>
                  <a:cubicBezTo>
                    <a:pt x="0" y="16105"/>
                    <a:pt x="4737" y="20841"/>
                    <a:pt x="10420" y="20841"/>
                  </a:cubicBezTo>
                  <a:lnTo>
                    <a:pt x="117468" y="20841"/>
                  </a:lnTo>
                  <a:cubicBezTo>
                    <a:pt x="123152" y="20841"/>
                    <a:pt x="127888" y="16105"/>
                    <a:pt x="127888" y="10420"/>
                  </a:cubicBezTo>
                  <a:cubicBezTo>
                    <a:pt x="126941" y="4737"/>
                    <a:pt x="122204" y="0"/>
                    <a:pt x="117468" y="0"/>
                  </a:cubicBezTo>
                  <a:lnTo>
                    <a:pt x="117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1868615" y="4378169"/>
              <a:ext cx="37045" cy="12348"/>
            </a:xfrm>
            <a:custGeom>
              <a:avLst/>
              <a:gdLst/>
              <a:ahLst/>
              <a:cxnLst/>
              <a:rect l="l" t="t" r="r" b="b"/>
              <a:pathLst>
                <a:path w="62523" h="20841" extrusionOk="0">
                  <a:moveTo>
                    <a:pt x="52103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6105"/>
                    <a:pt x="4737" y="20841"/>
                    <a:pt x="10421" y="20841"/>
                  </a:cubicBezTo>
                  <a:lnTo>
                    <a:pt x="52103" y="20841"/>
                  </a:lnTo>
                  <a:cubicBezTo>
                    <a:pt x="57787" y="20841"/>
                    <a:pt x="62523" y="16105"/>
                    <a:pt x="62523" y="10421"/>
                  </a:cubicBezTo>
                  <a:cubicBezTo>
                    <a:pt x="61576" y="4737"/>
                    <a:pt x="56839" y="0"/>
                    <a:pt x="52103" y="0"/>
                  </a:cubicBezTo>
                  <a:lnTo>
                    <a:pt x="521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1778774" y="4440497"/>
              <a:ext cx="75774" cy="12348"/>
            </a:xfrm>
            <a:custGeom>
              <a:avLst/>
              <a:gdLst/>
              <a:ahLst/>
              <a:cxnLst/>
              <a:rect l="l" t="t" r="r" b="b"/>
              <a:pathLst>
                <a:path w="127888" h="20840" extrusionOk="0">
                  <a:moveTo>
                    <a:pt x="117468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0"/>
                  </a:cubicBezTo>
                  <a:cubicBezTo>
                    <a:pt x="0" y="16104"/>
                    <a:pt x="4737" y="20841"/>
                    <a:pt x="10421" y="20841"/>
                  </a:cubicBezTo>
                  <a:lnTo>
                    <a:pt x="117468" y="20841"/>
                  </a:lnTo>
                  <a:cubicBezTo>
                    <a:pt x="123152" y="20841"/>
                    <a:pt x="127888" y="16104"/>
                    <a:pt x="127888" y="10420"/>
                  </a:cubicBezTo>
                  <a:cubicBezTo>
                    <a:pt x="127888" y="4737"/>
                    <a:pt x="123152" y="0"/>
                    <a:pt x="117468" y="0"/>
                  </a:cubicBezTo>
                  <a:lnTo>
                    <a:pt x="117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1778212" y="4416913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7999" y="2842"/>
                  </a:moveTo>
                  <a:cubicBezTo>
                    <a:pt x="16104" y="947"/>
                    <a:pt x="13262" y="0"/>
                    <a:pt x="10420" y="0"/>
                  </a:cubicBezTo>
                  <a:cubicBezTo>
                    <a:pt x="7578" y="0"/>
                    <a:pt x="4737" y="947"/>
                    <a:pt x="2842" y="2842"/>
                  </a:cubicBezTo>
                  <a:cubicBezTo>
                    <a:pt x="947" y="4737"/>
                    <a:pt x="0" y="7578"/>
                    <a:pt x="0" y="10420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3"/>
                    <a:pt x="7578" y="20841"/>
                    <a:pt x="10420" y="20841"/>
                  </a:cubicBezTo>
                  <a:cubicBezTo>
                    <a:pt x="13262" y="20841"/>
                    <a:pt x="16104" y="19893"/>
                    <a:pt x="17999" y="17999"/>
                  </a:cubicBezTo>
                  <a:cubicBezTo>
                    <a:pt x="19894" y="16105"/>
                    <a:pt x="20841" y="13262"/>
                    <a:pt x="20841" y="10420"/>
                  </a:cubicBezTo>
                  <a:cubicBezTo>
                    <a:pt x="20841" y="6631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1802357" y="4416351"/>
              <a:ext cx="52199" cy="12348"/>
            </a:xfrm>
            <a:custGeom>
              <a:avLst/>
              <a:gdLst/>
              <a:ahLst/>
              <a:cxnLst/>
              <a:rect l="l" t="t" r="r" b="b"/>
              <a:pathLst>
                <a:path w="88100" h="20841" extrusionOk="0">
                  <a:moveTo>
                    <a:pt x="77680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6105"/>
                    <a:pt x="4737" y="20841"/>
                    <a:pt x="10421" y="20841"/>
                  </a:cubicBezTo>
                  <a:lnTo>
                    <a:pt x="77680" y="20841"/>
                  </a:lnTo>
                  <a:cubicBezTo>
                    <a:pt x="83364" y="20841"/>
                    <a:pt x="88101" y="16105"/>
                    <a:pt x="88101" y="10421"/>
                  </a:cubicBezTo>
                  <a:cubicBezTo>
                    <a:pt x="88101" y="4737"/>
                    <a:pt x="83364" y="0"/>
                    <a:pt x="77680" y="0"/>
                  </a:cubicBezTo>
                  <a:lnTo>
                    <a:pt x="77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87;p32">
            <a:extLst>
              <a:ext uri="{FF2B5EF4-FFF2-40B4-BE49-F238E27FC236}">
                <a16:creationId xmlns:a16="http://schemas.microsoft.com/office/drawing/2014/main" id="{B5A07C65-6EA5-445C-AD6E-D82705A0D7FA}"/>
              </a:ext>
            </a:extLst>
          </p:cNvPr>
          <p:cNvSpPr/>
          <p:nvPr/>
        </p:nvSpPr>
        <p:spPr>
          <a:xfrm>
            <a:off x="765364" y="310848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43" name="Google Shape;288;p32">
            <a:extLst>
              <a:ext uri="{FF2B5EF4-FFF2-40B4-BE49-F238E27FC236}">
                <a16:creationId xmlns:a16="http://schemas.microsoft.com/office/drawing/2014/main" id="{3FCBA20C-07CB-45DB-9A72-610D52356D33}"/>
              </a:ext>
            </a:extLst>
          </p:cNvPr>
          <p:cNvGrpSpPr/>
          <p:nvPr/>
        </p:nvGrpSpPr>
        <p:grpSpPr>
          <a:xfrm>
            <a:off x="902222" y="3246070"/>
            <a:ext cx="293884" cy="292433"/>
            <a:chOff x="5569864" y="2787333"/>
            <a:chExt cx="308087" cy="306566"/>
          </a:xfrm>
        </p:grpSpPr>
        <p:sp>
          <p:nvSpPr>
            <p:cNvPr id="44" name="Google Shape;289;p32">
              <a:extLst>
                <a:ext uri="{FF2B5EF4-FFF2-40B4-BE49-F238E27FC236}">
                  <a16:creationId xmlns:a16="http://schemas.microsoft.com/office/drawing/2014/main" id="{DC256C8C-5BDA-4E8B-9190-6AB2AEBC082E}"/>
                </a:ext>
              </a:extLst>
            </p:cNvPr>
            <p:cNvSpPr/>
            <p:nvPr/>
          </p:nvSpPr>
          <p:spPr>
            <a:xfrm>
              <a:off x="5696411" y="2807080"/>
              <a:ext cx="55567" cy="12348"/>
            </a:xfrm>
            <a:custGeom>
              <a:avLst/>
              <a:gdLst/>
              <a:ahLst/>
              <a:cxnLst/>
              <a:rect l="l" t="t" r="r" b="b"/>
              <a:pathLst>
                <a:path w="93784" h="20841" extrusionOk="0">
                  <a:moveTo>
                    <a:pt x="83364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6105"/>
                    <a:pt x="4737" y="20841"/>
                    <a:pt x="10420" y="20841"/>
                  </a:cubicBezTo>
                  <a:lnTo>
                    <a:pt x="83364" y="20841"/>
                  </a:lnTo>
                  <a:cubicBezTo>
                    <a:pt x="89048" y="20841"/>
                    <a:pt x="93784" y="16105"/>
                    <a:pt x="93784" y="10421"/>
                  </a:cubicBezTo>
                  <a:cubicBezTo>
                    <a:pt x="93784" y="4737"/>
                    <a:pt x="89048" y="0"/>
                    <a:pt x="83364" y="0"/>
                  </a:cubicBezTo>
                  <a:lnTo>
                    <a:pt x="8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oogle Shape;290;p32">
              <a:extLst>
                <a:ext uri="{FF2B5EF4-FFF2-40B4-BE49-F238E27FC236}">
                  <a16:creationId xmlns:a16="http://schemas.microsoft.com/office/drawing/2014/main" id="{32D9601A-89D1-497F-948D-2BE357359ACB}"/>
                </a:ext>
              </a:extLst>
            </p:cNvPr>
            <p:cNvGrpSpPr/>
            <p:nvPr/>
          </p:nvGrpSpPr>
          <p:grpSpPr>
            <a:xfrm>
              <a:off x="5569864" y="2787333"/>
              <a:ext cx="308087" cy="306566"/>
              <a:chOff x="7781363" y="3168486"/>
              <a:chExt cx="519802" cy="517236"/>
            </a:xfrm>
          </p:grpSpPr>
          <p:sp>
            <p:nvSpPr>
              <p:cNvPr id="48" name="Google Shape;291;p32">
                <a:extLst>
                  <a:ext uri="{FF2B5EF4-FFF2-40B4-BE49-F238E27FC236}">
                    <a16:creationId xmlns:a16="http://schemas.microsoft.com/office/drawing/2014/main" id="{E4162D62-360C-4B44-B2C4-01EA89167CC0}"/>
                  </a:ext>
                </a:extLst>
              </p:cNvPr>
              <p:cNvSpPr/>
              <p:nvPr/>
            </p:nvSpPr>
            <p:spPr>
              <a:xfrm>
                <a:off x="8030426" y="3628883"/>
                <a:ext cx="20841" cy="20840"/>
              </a:xfrm>
              <a:custGeom>
                <a:avLst/>
                <a:gdLst/>
                <a:ahLst/>
                <a:cxnLst/>
                <a:rect l="l" t="t" r="r" b="b"/>
                <a:pathLst>
                  <a:path w="20841" h="20840" extrusionOk="0">
                    <a:moveTo>
                      <a:pt x="17999" y="2842"/>
                    </a:moveTo>
                    <a:cubicBezTo>
                      <a:pt x="16105" y="947"/>
                      <a:pt x="13262" y="0"/>
                      <a:pt x="10420" y="0"/>
                    </a:cubicBezTo>
                    <a:cubicBezTo>
                      <a:pt x="7578" y="0"/>
                      <a:pt x="4737" y="947"/>
                      <a:pt x="2842" y="2842"/>
                    </a:cubicBezTo>
                    <a:cubicBezTo>
                      <a:pt x="947" y="4737"/>
                      <a:pt x="0" y="7578"/>
                      <a:pt x="0" y="10421"/>
                    </a:cubicBezTo>
                    <a:cubicBezTo>
                      <a:pt x="0" y="13262"/>
                      <a:pt x="947" y="16104"/>
                      <a:pt x="2842" y="17999"/>
                    </a:cubicBezTo>
                    <a:cubicBezTo>
                      <a:pt x="4737" y="19894"/>
                      <a:pt x="7578" y="20841"/>
                      <a:pt x="10420" y="20841"/>
                    </a:cubicBezTo>
                    <a:cubicBezTo>
                      <a:pt x="13262" y="20841"/>
                      <a:pt x="16105" y="19894"/>
                      <a:pt x="17999" y="17999"/>
                    </a:cubicBezTo>
                    <a:cubicBezTo>
                      <a:pt x="19893" y="16104"/>
                      <a:pt x="20841" y="13262"/>
                      <a:pt x="20841" y="10421"/>
                    </a:cubicBezTo>
                    <a:cubicBezTo>
                      <a:pt x="20841" y="7578"/>
                      <a:pt x="19893" y="4737"/>
                      <a:pt x="17999" y="2842"/>
                    </a:cubicBezTo>
                    <a:lnTo>
                      <a:pt x="17999" y="2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92;p32">
                <a:extLst>
                  <a:ext uri="{FF2B5EF4-FFF2-40B4-BE49-F238E27FC236}">
                    <a16:creationId xmlns:a16="http://schemas.microsoft.com/office/drawing/2014/main" id="{48A58A17-3AFE-437A-8CB2-283CD63F8EFB}"/>
                  </a:ext>
                </a:extLst>
              </p:cNvPr>
              <p:cNvSpPr/>
              <p:nvPr/>
            </p:nvSpPr>
            <p:spPr>
              <a:xfrm>
                <a:off x="7781363" y="3168486"/>
                <a:ext cx="519802" cy="517236"/>
              </a:xfrm>
              <a:custGeom>
                <a:avLst/>
                <a:gdLst/>
                <a:ahLst/>
                <a:cxnLst/>
                <a:rect l="l" t="t" r="r" b="b"/>
                <a:pathLst>
                  <a:path w="519802" h="517236" extrusionOk="0">
                    <a:moveTo>
                      <a:pt x="493471" y="325878"/>
                    </a:moveTo>
                    <a:cubicBezTo>
                      <a:pt x="488735" y="328720"/>
                      <a:pt x="486840" y="334404"/>
                      <a:pt x="488735" y="339140"/>
                    </a:cubicBezTo>
                    <a:cubicBezTo>
                      <a:pt x="496313" y="355245"/>
                      <a:pt x="503892" y="377980"/>
                      <a:pt x="494419" y="395032"/>
                    </a:cubicBezTo>
                    <a:cubicBezTo>
                      <a:pt x="484945" y="412084"/>
                      <a:pt x="459368" y="419662"/>
                      <a:pt x="424317" y="417768"/>
                    </a:cubicBezTo>
                    <a:lnTo>
                      <a:pt x="424317" y="287038"/>
                    </a:lnTo>
                    <a:cubicBezTo>
                      <a:pt x="460315" y="255776"/>
                      <a:pt x="486840" y="224515"/>
                      <a:pt x="502945" y="196095"/>
                    </a:cubicBezTo>
                    <a:cubicBezTo>
                      <a:pt x="520944" y="162939"/>
                      <a:pt x="524733" y="134519"/>
                      <a:pt x="512418" y="113678"/>
                    </a:cubicBezTo>
                    <a:cubicBezTo>
                      <a:pt x="499155" y="89995"/>
                      <a:pt x="467894" y="78627"/>
                      <a:pt x="424317" y="80522"/>
                    </a:cubicBezTo>
                    <a:lnTo>
                      <a:pt x="424317" y="39788"/>
                    </a:lnTo>
                    <a:cubicBezTo>
                      <a:pt x="424317" y="17999"/>
                      <a:pt x="406318" y="0"/>
                      <a:pt x="384530" y="0"/>
                    </a:cubicBezTo>
                    <a:lnTo>
                      <a:pt x="135385" y="0"/>
                    </a:lnTo>
                    <a:cubicBezTo>
                      <a:pt x="113597" y="0"/>
                      <a:pt x="95597" y="17999"/>
                      <a:pt x="95597" y="39788"/>
                    </a:cubicBezTo>
                    <a:lnTo>
                      <a:pt x="95597" y="80522"/>
                    </a:lnTo>
                    <a:cubicBezTo>
                      <a:pt x="52021" y="78627"/>
                      <a:pt x="20759" y="89995"/>
                      <a:pt x="7497" y="113678"/>
                    </a:cubicBezTo>
                    <a:cubicBezTo>
                      <a:pt x="-9555" y="142098"/>
                      <a:pt x="2760" y="184727"/>
                      <a:pt x="41600" y="232093"/>
                    </a:cubicBezTo>
                    <a:cubicBezTo>
                      <a:pt x="49178" y="240619"/>
                      <a:pt x="56757" y="250092"/>
                      <a:pt x="65283" y="258618"/>
                    </a:cubicBezTo>
                    <a:cubicBezTo>
                      <a:pt x="56757" y="267144"/>
                      <a:pt x="48231" y="276617"/>
                      <a:pt x="41600" y="285143"/>
                    </a:cubicBezTo>
                    <a:cubicBezTo>
                      <a:pt x="2760" y="332509"/>
                      <a:pt x="-9555" y="375139"/>
                      <a:pt x="7497" y="403558"/>
                    </a:cubicBezTo>
                    <a:cubicBezTo>
                      <a:pt x="9392" y="407347"/>
                      <a:pt x="12233" y="411137"/>
                      <a:pt x="15075" y="413979"/>
                    </a:cubicBezTo>
                    <a:cubicBezTo>
                      <a:pt x="16970" y="415873"/>
                      <a:pt x="19812" y="416821"/>
                      <a:pt x="22654" y="416821"/>
                    </a:cubicBezTo>
                    <a:cubicBezTo>
                      <a:pt x="25495" y="416821"/>
                      <a:pt x="27390" y="415873"/>
                      <a:pt x="29285" y="413979"/>
                    </a:cubicBezTo>
                    <a:cubicBezTo>
                      <a:pt x="33075" y="410189"/>
                      <a:pt x="33075" y="403558"/>
                      <a:pt x="29285" y="399769"/>
                    </a:cubicBezTo>
                    <a:cubicBezTo>
                      <a:pt x="27390" y="397874"/>
                      <a:pt x="25495" y="395979"/>
                      <a:pt x="24548" y="393138"/>
                    </a:cubicBezTo>
                    <a:cubicBezTo>
                      <a:pt x="12233" y="372296"/>
                      <a:pt x="24548" y="337246"/>
                      <a:pt x="56757" y="297458"/>
                    </a:cubicBezTo>
                    <a:cubicBezTo>
                      <a:pt x="63388" y="288932"/>
                      <a:pt x="70967" y="280407"/>
                      <a:pt x="79493" y="271881"/>
                    </a:cubicBezTo>
                    <a:cubicBezTo>
                      <a:pt x="84229" y="276617"/>
                      <a:pt x="89914" y="281354"/>
                      <a:pt x="94650" y="286091"/>
                    </a:cubicBezTo>
                    <a:lnTo>
                      <a:pt x="94650" y="477449"/>
                    </a:lnTo>
                    <a:cubicBezTo>
                      <a:pt x="94650" y="499237"/>
                      <a:pt x="112649" y="517236"/>
                      <a:pt x="134437" y="517236"/>
                    </a:cubicBezTo>
                    <a:lnTo>
                      <a:pt x="384530" y="517236"/>
                    </a:lnTo>
                    <a:cubicBezTo>
                      <a:pt x="406318" y="517236"/>
                      <a:pt x="424317" y="499237"/>
                      <a:pt x="424317" y="477449"/>
                    </a:cubicBezTo>
                    <a:lnTo>
                      <a:pt x="424317" y="436714"/>
                    </a:lnTo>
                    <a:cubicBezTo>
                      <a:pt x="427159" y="436714"/>
                      <a:pt x="430001" y="436714"/>
                      <a:pt x="432843" y="436714"/>
                    </a:cubicBezTo>
                    <a:cubicBezTo>
                      <a:pt x="471683" y="436714"/>
                      <a:pt x="499155" y="425346"/>
                      <a:pt x="512418" y="403558"/>
                    </a:cubicBezTo>
                    <a:cubicBezTo>
                      <a:pt x="523786" y="383664"/>
                      <a:pt x="521891" y="358087"/>
                      <a:pt x="507681" y="328720"/>
                    </a:cubicBezTo>
                    <a:cubicBezTo>
                      <a:pt x="504839" y="325878"/>
                      <a:pt x="498208" y="323983"/>
                      <a:pt x="493471" y="325878"/>
                    </a:cubicBezTo>
                    <a:lnTo>
                      <a:pt x="493471" y="325878"/>
                    </a:lnTo>
                    <a:close/>
                    <a:moveTo>
                      <a:pt x="424317" y="101363"/>
                    </a:moveTo>
                    <a:cubicBezTo>
                      <a:pt x="460315" y="99469"/>
                      <a:pt x="484945" y="107994"/>
                      <a:pt x="494419" y="124099"/>
                    </a:cubicBezTo>
                    <a:cubicBezTo>
                      <a:pt x="510523" y="152518"/>
                      <a:pt x="483051" y="205568"/>
                      <a:pt x="424317" y="260513"/>
                    </a:cubicBezTo>
                    <a:lnTo>
                      <a:pt x="424317" y="101363"/>
                    </a:lnTo>
                    <a:close/>
                    <a:moveTo>
                      <a:pt x="95597" y="260513"/>
                    </a:moveTo>
                    <a:cubicBezTo>
                      <a:pt x="95597" y="260513"/>
                      <a:pt x="94650" y="260513"/>
                      <a:pt x="95597" y="260513"/>
                    </a:cubicBezTo>
                    <a:cubicBezTo>
                      <a:pt x="94650" y="259565"/>
                      <a:pt x="95597" y="259565"/>
                      <a:pt x="95597" y="258618"/>
                    </a:cubicBezTo>
                    <a:lnTo>
                      <a:pt x="95597" y="260513"/>
                    </a:lnTo>
                    <a:close/>
                    <a:moveTo>
                      <a:pt x="95597" y="211252"/>
                    </a:moveTo>
                    <a:lnTo>
                      <a:pt x="95597" y="232093"/>
                    </a:lnTo>
                    <a:cubicBezTo>
                      <a:pt x="89914" y="236830"/>
                      <a:pt x="85177" y="241566"/>
                      <a:pt x="80440" y="246303"/>
                    </a:cubicBezTo>
                    <a:cubicBezTo>
                      <a:pt x="71914" y="237777"/>
                      <a:pt x="64336" y="229251"/>
                      <a:pt x="57705" y="220725"/>
                    </a:cubicBezTo>
                    <a:cubicBezTo>
                      <a:pt x="25495" y="180938"/>
                      <a:pt x="13180" y="145887"/>
                      <a:pt x="25495" y="125046"/>
                    </a:cubicBezTo>
                    <a:cubicBezTo>
                      <a:pt x="34969" y="108942"/>
                      <a:pt x="59599" y="100416"/>
                      <a:pt x="95597" y="102310"/>
                    </a:cubicBezTo>
                    <a:lnTo>
                      <a:pt x="95597" y="211252"/>
                    </a:lnTo>
                    <a:close/>
                    <a:moveTo>
                      <a:pt x="115491" y="40735"/>
                    </a:moveTo>
                    <a:cubicBezTo>
                      <a:pt x="115491" y="30314"/>
                      <a:pt x="124017" y="20841"/>
                      <a:pt x="135385" y="20841"/>
                    </a:cubicBezTo>
                    <a:lnTo>
                      <a:pt x="384530" y="20841"/>
                    </a:lnTo>
                    <a:cubicBezTo>
                      <a:pt x="394950" y="20841"/>
                      <a:pt x="404423" y="29367"/>
                      <a:pt x="404423" y="40735"/>
                    </a:cubicBezTo>
                    <a:lnTo>
                      <a:pt x="404423" y="65365"/>
                    </a:lnTo>
                    <a:lnTo>
                      <a:pt x="116438" y="65365"/>
                    </a:lnTo>
                    <a:lnTo>
                      <a:pt x="116438" y="40735"/>
                    </a:lnTo>
                    <a:close/>
                    <a:moveTo>
                      <a:pt x="385477" y="85259"/>
                    </a:moveTo>
                    <a:cubicBezTo>
                      <a:pt x="329585" y="95679"/>
                      <a:pt x="264220" y="120310"/>
                      <a:pt x="200750" y="157255"/>
                    </a:cubicBezTo>
                    <a:cubicBezTo>
                      <a:pt x="170436" y="175254"/>
                      <a:pt x="141069" y="194200"/>
                      <a:pt x="115491" y="215042"/>
                    </a:cubicBezTo>
                    <a:lnTo>
                      <a:pt x="115491" y="85259"/>
                    </a:lnTo>
                    <a:lnTo>
                      <a:pt x="385477" y="85259"/>
                    </a:lnTo>
                    <a:close/>
                    <a:moveTo>
                      <a:pt x="115491" y="241566"/>
                    </a:moveTo>
                    <a:cubicBezTo>
                      <a:pt x="142963" y="217883"/>
                      <a:pt x="175172" y="196095"/>
                      <a:pt x="210223" y="175254"/>
                    </a:cubicBezTo>
                    <a:cubicBezTo>
                      <a:pt x="274641" y="138309"/>
                      <a:pt x="340006" y="112731"/>
                      <a:pt x="394950" y="104205"/>
                    </a:cubicBezTo>
                    <a:cubicBezTo>
                      <a:pt x="397792" y="104205"/>
                      <a:pt x="400634" y="103258"/>
                      <a:pt x="403476" y="103258"/>
                    </a:cubicBezTo>
                    <a:lnTo>
                      <a:pt x="403476" y="152518"/>
                    </a:lnTo>
                    <a:cubicBezTo>
                      <a:pt x="402529" y="152518"/>
                      <a:pt x="401581" y="153466"/>
                      <a:pt x="401581" y="154413"/>
                    </a:cubicBezTo>
                    <a:lnTo>
                      <a:pt x="347584" y="208410"/>
                    </a:lnTo>
                    <a:lnTo>
                      <a:pt x="301166" y="208410"/>
                    </a:lnTo>
                    <a:cubicBezTo>
                      <a:pt x="295482" y="208410"/>
                      <a:pt x="290745" y="213147"/>
                      <a:pt x="290745" y="218831"/>
                    </a:cubicBezTo>
                    <a:cubicBezTo>
                      <a:pt x="290745" y="224515"/>
                      <a:pt x="295482" y="229251"/>
                      <a:pt x="301166" y="229251"/>
                    </a:cubicBezTo>
                    <a:lnTo>
                      <a:pt x="326744" y="229251"/>
                    </a:lnTo>
                    <a:lnTo>
                      <a:pt x="263273" y="292722"/>
                    </a:lnTo>
                    <a:lnTo>
                      <a:pt x="210223" y="239672"/>
                    </a:lnTo>
                    <a:cubicBezTo>
                      <a:pt x="208329" y="237777"/>
                      <a:pt x="205486" y="236830"/>
                      <a:pt x="202644" y="236830"/>
                    </a:cubicBezTo>
                    <a:cubicBezTo>
                      <a:pt x="199802" y="236830"/>
                      <a:pt x="196961" y="237777"/>
                      <a:pt x="195066" y="239672"/>
                    </a:cubicBezTo>
                    <a:lnTo>
                      <a:pt x="136332" y="298406"/>
                    </a:lnTo>
                    <a:cubicBezTo>
                      <a:pt x="128754" y="292722"/>
                      <a:pt x="121175" y="287038"/>
                      <a:pt x="114544" y="280407"/>
                    </a:cubicBezTo>
                    <a:lnTo>
                      <a:pt x="114544" y="241566"/>
                    </a:lnTo>
                    <a:close/>
                    <a:moveTo>
                      <a:pt x="123070" y="310721"/>
                    </a:moveTo>
                    <a:lnTo>
                      <a:pt x="115491" y="318299"/>
                    </a:lnTo>
                    <a:lnTo>
                      <a:pt x="115491" y="305037"/>
                    </a:lnTo>
                    <a:cubicBezTo>
                      <a:pt x="118333" y="306931"/>
                      <a:pt x="121175" y="308826"/>
                      <a:pt x="123070" y="310721"/>
                    </a:cubicBezTo>
                    <a:lnTo>
                      <a:pt x="123070" y="310721"/>
                    </a:lnTo>
                    <a:close/>
                    <a:moveTo>
                      <a:pt x="403476" y="480291"/>
                    </a:moveTo>
                    <a:cubicBezTo>
                      <a:pt x="403476" y="490711"/>
                      <a:pt x="394950" y="500185"/>
                      <a:pt x="383583" y="500185"/>
                    </a:cubicBezTo>
                    <a:lnTo>
                      <a:pt x="134437" y="500185"/>
                    </a:lnTo>
                    <a:cubicBezTo>
                      <a:pt x="124017" y="500185"/>
                      <a:pt x="114544" y="491659"/>
                      <a:pt x="114544" y="480291"/>
                    </a:cubicBezTo>
                    <a:lnTo>
                      <a:pt x="114544" y="445240"/>
                    </a:lnTo>
                    <a:lnTo>
                      <a:pt x="296429" y="445240"/>
                    </a:lnTo>
                    <a:cubicBezTo>
                      <a:pt x="302113" y="445240"/>
                      <a:pt x="306849" y="440504"/>
                      <a:pt x="306849" y="434820"/>
                    </a:cubicBezTo>
                    <a:cubicBezTo>
                      <a:pt x="306849" y="429136"/>
                      <a:pt x="302113" y="424399"/>
                      <a:pt x="296429" y="424399"/>
                    </a:cubicBezTo>
                    <a:lnTo>
                      <a:pt x="114544" y="424399"/>
                    </a:lnTo>
                    <a:lnTo>
                      <a:pt x="114544" y="347666"/>
                    </a:lnTo>
                    <a:lnTo>
                      <a:pt x="138227" y="323983"/>
                    </a:lnTo>
                    <a:cubicBezTo>
                      <a:pt x="157173" y="337246"/>
                      <a:pt x="178014" y="350508"/>
                      <a:pt x="198855" y="362823"/>
                    </a:cubicBezTo>
                    <a:cubicBezTo>
                      <a:pt x="265168" y="400716"/>
                      <a:pt x="333374" y="427241"/>
                      <a:pt x="390213" y="435767"/>
                    </a:cubicBezTo>
                    <a:cubicBezTo>
                      <a:pt x="394003" y="436714"/>
                      <a:pt x="397792" y="436714"/>
                      <a:pt x="401581" y="437662"/>
                    </a:cubicBezTo>
                    <a:lnTo>
                      <a:pt x="401581" y="480291"/>
                    </a:lnTo>
                    <a:close/>
                    <a:moveTo>
                      <a:pt x="403476" y="416821"/>
                    </a:moveTo>
                    <a:cubicBezTo>
                      <a:pt x="400634" y="416821"/>
                      <a:pt x="397792" y="415873"/>
                      <a:pt x="394950" y="415873"/>
                    </a:cubicBezTo>
                    <a:cubicBezTo>
                      <a:pt x="340006" y="407347"/>
                      <a:pt x="274641" y="381770"/>
                      <a:pt x="210223" y="344824"/>
                    </a:cubicBezTo>
                    <a:cubicBezTo>
                      <a:pt x="190329" y="333457"/>
                      <a:pt x="171383" y="321141"/>
                      <a:pt x="153384" y="308826"/>
                    </a:cubicBezTo>
                    <a:lnTo>
                      <a:pt x="202644" y="259565"/>
                    </a:lnTo>
                    <a:lnTo>
                      <a:pt x="255695" y="312615"/>
                    </a:lnTo>
                    <a:cubicBezTo>
                      <a:pt x="259483" y="316405"/>
                      <a:pt x="266115" y="316405"/>
                      <a:pt x="269904" y="312615"/>
                    </a:cubicBezTo>
                    <a:lnTo>
                      <a:pt x="339059" y="243461"/>
                    </a:lnTo>
                    <a:lnTo>
                      <a:pt x="339059" y="266197"/>
                    </a:lnTo>
                    <a:cubicBezTo>
                      <a:pt x="339059" y="271881"/>
                      <a:pt x="343795" y="276617"/>
                      <a:pt x="349479" y="276617"/>
                    </a:cubicBezTo>
                    <a:cubicBezTo>
                      <a:pt x="355163" y="276617"/>
                      <a:pt x="359900" y="271881"/>
                      <a:pt x="359900" y="266197"/>
                    </a:cubicBezTo>
                    <a:lnTo>
                      <a:pt x="359900" y="222620"/>
                    </a:lnTo>
                    <a:lnTo>
                      <a:pt x="402529" y="179991"/>
                    </a:lnTo>
                    <a:lnTo>
                      <a:pt x="402529" y="416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293;p32">
              <a:extLst>
                <a:ext uri="{FF2B5EF4-FFF2-40B4-BE49-F238E27FC236}">
                  <a16:creationId xmlns:a16="http://schemas.microsoft.com/office/drawing/2014/main" id="{195A628E-B938-464D-9011-126DF4CA6F30}"/>
                </a:ext>
              </a:extLst>
            </p:cNvPr>
            <p:cNvSpPr/>
            <p:nvPr/>
          </p:nvSpPr>
          <p:spPr>
            <a:xfrm>
              <a:off x="5842938" y="2955615"/>
              <a:ext cx="12076" cy="12050"/>
            </a:xfrm>
            <a:custGeom>
              <a:avLst/>
              <a:gdLst/>
              <a:ahLst/>
              <a:cxnLst/>
              <a:rect l="l" t="t" r="r" b="b"/>
              <a:pathLst>
                <a:path w="20381" h="20337" extrusionOk="0">
                  <a:moveTo>
                    <a:pt x="18044" y="4233"/>
                  </a:moveTo>
                  <a:lnTo>
                    <a:pt x="18044" y="4233"/>
                  </a:lnTo>
                  <a:cubicBezTo>
                    <a:pt x="14254" y="-504"/>
                    <a:pt x="7623" y="-1451"/>
                    <a:pt x="3834" y="2338"/>
                  </a:cubicBezTo>
                  <a:cubicBezTo>
                    <a:pt x="-902" y="6128"/>
                    <a:pt x="-902" y="11812"/>
                    <a:pt x="1939" y="16548"/>
                  </a:cubicBezTo>
                  <a:lnTo>
                    <a:pt x="1939" y="16548"/>
                  </a:lnTo>
                  <a:cubicBezTo>
                    <a:pt x="3834" y="19390"/>
                    <a:pt x="6676" y="20337"/>
                    <a:pt x="9518" y="20337"/>
                  </a:cubicBezTo>
                  <a:cubicBezTo>
                    <a:pt x="11413" y="20337"/>
                    <a:pt x="14254" y="19390"/>
                    <a:pt x="16149" y="18443"/>
                  </a:cubicBezTo>
                  <a:cubicBezTo>
                    <a:pt x="20886" y="14653"/>
                    <a:pt x="21833" y="8022"/>
                    <a:pt x="18044" y="4233"/>
                  </a:cubicBezTo>
                  <a:lnTo>
                    <a:pt x="18044" y="4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94;p32">
              <a:extLst>
                <a:ext uri="{FF2B5EF4-FFF2-40B4-BE49-F238E27FC236}">
                  <a16:creationId xmlns:a16="http://schemas.microsoft.com/office/drawing/2014/main" id="{8EF8851A-03DC-474A-AC00-4B0F16D50FB8}"/>
                </a:ext>
              </a:extLst>
            </p:cNvPr>
            <p:cNvSpPr/>
            <p:nvPr/>
          </p:nvSpPr>
          <p:spPr>
            <a:xfrm>
              <a:off x="5596462" y="3033366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1" h="20841" extrusionOk="0">
                  <a:moveTo>
                    <a:pt x="20841" y="10421"/>
                  </a:moveTo>
                  <a:cubicBezTo>
                    <a:pt x="20841" y="16105"/>
                    <a:pt x="16105" y="20841"/>
                    <a:pt x="10421" y="20841"/>
                  </a:cubicBezTo>
                  <a:cubicBezTo>
                    <a:pt x="4737" y="20841"/>
                    <a:pt x="0" y="16105"/>
                    <a:pt x="0" y="10421"/>
                  </a:cubicBezTo>
                  <a:cubicBezTo>
                    <a:pt x="0" y="4737"/>
                    <a:pt x="4737" y="0"/>
                    <a:pt x="10421" y="0"/>
                  </a:cubicBezTo>
                  <a:cubicBezTo>
                    <a:pt x="16105" y="947"/>
                    <a:pt x="20841" y="5684"/>
                    <a:pt x="20841" y="10421"/>
                  </a:cubicBezTo>
                  <a:lnTo>
                    <a:pt x="20841" y="104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284;p32">
            <a:extLst>
              <a:ext uri="{FF2B5EF4-FFF2-40B4-BE49-F238E27FC236}">
                <a16:creationId xmlns:a16="http://schemas.microsoft.com/office/drawing/2014/main" id="{E978EC1D-047E-4191-8418-71118829F811}"/>
              </a:ext>
            </a:extLst>
          </p:cNvPr>
          <p:cNvSpPr txBox="1">
            <a:spLocks/>
          </p:cNvSpPr>
          <p:nvPr/>
        </p:nvSpPr>
        <p:spPr>
          <a:xfrm>
            <a:off x="695030" y="3655053"/>
            <a:ext cx="2763233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1800" b="0" i="0" u="none" strike="noStrike" cap="none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en-US" dirty="0"/>
              <a:t>Freelancers &amp; Contractors:</a:t>
            </a:r>
          </a:p>
        </p:txBody>
      </p:sp>
      <p:sp>
        <p:nvSpPr>
          <p:cNvPr id="51" name="Google Shape;283;p32">
            <a:extLst>
              <a:ext uri="{FF2B5EF4-FFF2-40B4-BE49-F238E27FC236}">
                <a16:creationId xmlns:a16="http://schemas.microsoft.com/office/drawing/2014/main" id="{81AB1978-BB33-4AF9-BAAA-6586264110BA}"/>
              </a:ext>
            </a:extLst>
          </p:cNvPr>
          <p:cNvSpPr txBox="1">
            <a:spLocks/>
          </p:cNvSpPr>
          <p:nvPr/>
        </p:nvSpPr>
        <p:spPr>
          <a:xfrm>
            <a:off x="743923" y="4121966"/>
            <a:ext cx="21753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None/>
              <a:defRPr sz="1200" b="0" i="0" u="none" strike="noStrike" cap="non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Independent Professionals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Consultants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Remote Workers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436292" y="4298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Requirements:</a:t>
            </a:r>
            <a:endParaRPr dirty="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081321" y="1637599"/>
            <a:ext cx="2498839" cy="3283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Admin: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Manage User Accounts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Monitor Job listings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Employer: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Post Job Listings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View and manage applications.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Accept or reject job applicants.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Send notifications to job seekers.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Employee: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Create and update resume.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Search and apply for jobs.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Receive notifications about job openings.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2"/>
          </p:nvPr>
        </p:nvSpPr>
        <p:spPr>
          <a:xfrm>
            <a:off x="5563840" y="1443932"/>
            <a:ext cx="2281500" cy="1390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      Employers can post new job listings, including job title, description, salary, location, and requirements.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         Job seekers can search for jobs by category, location, and keywords.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"/>
          </p:nvPr>
        </p:nvSpPr>
        <p:spPr>
          <a:xfrm>
            <a:off x="5585639" y="3268169"/>
            <a:ext cx="2477039" cy="1364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 Job seekers can apply for jobs          directly through the platform.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Employers can view, review, and filter applications.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    Employers can send email and notifications to applicants. </a:t>
            </a:r>
            <a:endParaRPr dirty="0"/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5"/>
          </p:nvPr>
        </p:nvSpPr>
        <p:spPr>
          <a:xfrm>
            <a:off x="1044642" y="1200131"/>
            <a:ext cx="3124668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Roles and Access Control</a:t>
            </a:r>
            <a:endParaRPr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7"/>
          </p:nvPr>
        </p:nvSpPr>
        <p:spPr>
          <a:xfrm>
            <a:off x="5563816" y="1056233"/>
            <a:ext cx="2535541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Posting and Search</a:t>
            </a:r>
            <a:endParaRPr dirty="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8"/>
          </p:nvPr>
        </p:nvSpPr>
        <p:spPr>
          <a:xfrm>
            <a:off x="5529894" y="2892282"/>
            <a:ext cx="2740126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Management</a:t>
            </a:r>
            <a:endParaRPr dirty="0"/>
          </a:p>
        </p:txBody>
      </p:sp>
      <p:sp>
        <p:nvSpPr>
          <p:cNvPr id="330" name="Google Shape;330;p33"/>
          <p:cNvSpPr/>
          <p:nvPr/>
        </p:nvSpPr>
        <p:spPr>
          <a:xfrm>
            <a:off x="436292" y="1194174"/>
            <a:ext cx="567600" cy="59655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783404" y="1149175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4850310" y="2978992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grpSp>
        <p:nvGrpSpPr>
          <p:cNvPr id="334" name="Google Shape;334;p33"/>
          <p:cNvGrpSpPr/>
          <p:nvPr/>
        </p:nvGrpSpPr>
        <p:grpSpPr>
          <a:xfrm>
            <a:off x="572853" y="1337667"/>
            <a:ext cx="294476" cy="309565"/>
            <a:chOff x="957850" y="2051857"/>
            <a:chExt cx="308708" cy="308774"/>
          </a:xfrm>
        </p:grpSpPr>
        <p:sp>
          <p:nvSpPr>
            <p:cNvPr id="335" name="Google Shape;335;p33"/>
            <p:cNvSpPr/>
            <p:nvPr/>
          </p:nvSpPr>
          <p:spPr>
            <a:xfrm>
              <a:off x="1019054" y="2198970"/>
              <a:ext cx="12348" cy="12909"/>
            </a:xfrm>
            <a:custGeom>
              <a:avLst/>
              <a:gdLst/>
              <a:ahLst/>
              <a:cxnLst/>
              <a:rect l="l" t="t" r="r" b="b"/>
              <a:pathLst>
                <a:path w="20841" h="21788" extrusionOk="0">
                  <a:moveTo>
                    <a:pt x="10421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0421"/>
                    <a:pt x="0" y="11368"/>
                    <a:pt x="0" y="11368"/>
                  </a:cubicBezTo>
                  <a:cubicBezTo>
                    <a:pt x="0" y="17052"/>
                    <a:pt x="4737" y="21788"/>
                    <a:pt x="10421" y="21788"/>
                  </a:cubicBezTo>
                  <a:cubicBezTo>
                    <a:pt x="16104" y="21788"/>
                    <a:pt x="20841" y="17052"/>
                    <a:pt x="20841" y="11368"/>
                  </a:cubicBezTo>
                  <a:lnTo>
                    <a:pt x="20841" y="10421"/>
                  </a:lnTo>
                  <a:cubicBezTo>
                    <a:pt x="20841" y="4737"/>
                    <a:pt x="16104" y="0"/>
                    <a:pt x="10421" y="0"/>
                  </a:cubicBez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191999" y="2200094"/>
              <a:ext cx="12348" cy="12909"/>
            </a:xfrm>
            <a:custGeom>
              <a:avLst/>
              <a:gdLst/>
              <a:ahLst/>
              <a:cxnLst/>
              <a:rect l="l" t="t" r="r" b="b"/>
              <a:pathLst>
                <a:path w="20841" h="21788" extrusionOk="0">
                  <a:moveTo>
                    <a:pt x="10420" y="0"/>
                  </a:moveTo>
                  <a:cubicBezTo>
                    <a:pt x="4737" y="0"/>
                    <a:pt x="0" y="4737"/>
                    <a:pt x="0" y="10421"/>
                  </a:cubicBezTo>
                  <a:lnTo>
                    <a:pt x="0" y="11368"/>
                  </a:lnTo>
                  <a:cubicBezTo>
                    <a:pt x="0" y="17052"/>
                    <a:pt x="4737" y="21788"/>
                    <a:pt x="10420" y="21788"/>
                  </a:cubicBezTo>
                  <a:lnTo>
                    <a:pt x="10420" y="21788"/>
                  </a:lnTo>
                  <a:cubicBezTo>
                    <a:pt x="16104" y="21788"/>
                    <a:pt x="20841" y="17052"/>
                    <a:pt x="20841" y="11368"/>
                  </a:cubicBezTo>
                  <a:cubicBezTo>
                    <a:pt x="20841" y="11368"/>
                    <a:pt x="20841" y="10421"/>
                    <a:pt x="20841" y="10421"/>
                  </a:cubicBezTo>
                  <a:cubicBezTo>
                    <a:pt x="20841" y="3789"/>
                    <a:pt x="16104" y="0"/>
                    <a:pt x="10420" y="0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58412" y="2224454"/>
              <a:ext cx="308146" cy="136177"/>
            </a:xfrm>
            <a:custGeom>
              <a:avLst/>
              <a:gdLst/>
              <a:ahLst/>
              <a:cxnLst/>
              <a:rect l="l" t="t" r="r" b="b"/>
              <a:pathLst>
                <a:path w="520078" h="229835" extrusionOk="0">
                  <a:moveTo>
                    <a:pt x="447135" y="86791"/>
                  </a:moveTo>
                  <a:cubicBezTo>
                    <a:pt x="430083" y="86791"/>
                    <a:pt x="413979" y="92474"/>
                    <a:pt x="402611" y="102895"/>
                  </a:cubicBezTo>
                  <a:lnTo>
                    <a:pt x="374191" y="74475"/>
                  </a:lnTo>
                  <a:cubicBezTo>
                    <a:pt x="388401" y="59318"/>
                    <a:pt x="399769" y="40372"/>
                    <a:pt x="407347" y="19531"/>
                  </a:cubicBezTo>
                  <a:cubicBezTo>
                    <a:pt x="409242" y="13847"/>
                    <a:pt x="406400" y="8163"/>
                    <a:pt x="400716" y="6268"/>
                  </a:cubicBezTo>
                  <a:cubicBezTo>
                    <a:pt x="395032" y="4374"/>
                    <a:pt x="389348" y="7216"/>
                    <a:pt x="387454" y="12900"/>
                  </a:cubicBezTo>
                  <a:cubicBezTo>
                    <a:pt x="368507" y="67844"/>
                    <a:pt x="317352" y="104790"/>
                    <a:pt x="258618" y="104790"/>
                  </a:cubicBezTo>
                  <a:cubicBezTo>
                    <a:pt x="198937" y="104790"/>
                    <a:pt x="144940" y="64055"/>
                    <a:pt x="127888" y="7216"/>
                  </a:cubicBezTo>
                  <a:cubicBezTo>
                    <a:pt x="125993" y="1532"/>
                    <a:pt x="120310" y="-1310"/>
                    <a:pt x="115573" y="585"/>
                  </a:cubicBezTo>
                  <a:cubicBezTo>
                    <a:pt x="109889" y="2479"/>
                    <a:pt x="107047" y="8163"/>
                    <a:pt x="108942" y="12900"/>
                  </a:cubicBezTo>
                  <a:cubicBezTo>
                    <a:pt x="114626" y="33741"/>
                    <a:pt x="125046" y="52687"/>
                    <a:pt x="139256" y="69739"/>
                  </a:cubicBezTo>
                  <a:lnTo>
                    <a:pt x="109889" y="99106"/>
                  </a:lnTo>
                  <a:cubicBezTo>
                    <a:pt x="98521" y="91527"/>
                    <a:pt x="85259" y="86791"/>
                    <a:pt x="71049" y="86791"/>
                  </a:cubicBezTo>
                  <a:cubicBezTo>
                    <a:pt x="32209" y="86791"/>
                    <a:pt x="0" y="118999"/>
                    <a:pt x="0" y="157839"/>
                  </a:cubicBezTo>
                  <a:cubicBezTo>
                    <a:pt x="0" y="196680"/>
                    <a:pt x="32209" y="228888"/>
                    <a:pt x="71049" y="228888"/>
                  </a:cubicBezTo>
                  <a:cubicBezTo>
                    <a:pt x="109889" y="228888"/>
                    <a:pt x="142098" y="196680"/>
                    <a:pt x="142098" y="157839"/>
                  </a:cubicBezTo>
                  <a:cubicBezTo>
                    <a:pt x="142098" y="140788"/>
                    <a:pt x="135467" y="124683"/>
                    <a:pt x="125993" y="112368"/>
                  </a:cubicBezTo>
                  <a:lnTo>
                    <a:pt x="154413" y="83949"/>
                  </a:lnTo>
                  <a:cubicBezTo>
                    <a:pt x="158202" y="86791"/>
                    <a:pt x="161992" y="90580"/>
                    <a:pt x="165781" y="93422"/>
                  </a:cubicBezTo>
                  <a:cubicBezTo>
                    <a:pt x="184727" y="107632"/>
                    <a:pt x="206516" y="118052"/>
                    <a:pt x="230199" y="122789"/>
                  </a:cubicBezTo>
                  <a:lnTo>
                    <a:pt x="230199" y="154050"/>
                  </a:lnTo>
                  <a:lnTo>
                    <a:pt x="221673" y="154050"/>
                  </a:lnTo>
                  <a:cubicBezTo>
                    <a:pt x="215989" y="154050"/>
                    <a:pt x="211252" y="158787"/>
                    <a:pt x="211252" y="164471"/>
                  </a:cubicBezTo>
                  <a:lnTo>
                    <a:pt x="211252" y="219415"/>
                  </a:lnTo>
                  <a:cubicBezTo>
                    <a:pt x="211252" y="225099"/>
                    <a:pt x="215989" y="229836"/>
                    <a:pt x="221673" y="229836"/>
                  </a:cubicBezTo>
                  <a:lnTo>
                    <a:pt x="299353" y="229836"/>
                  </a:lnTo>
                  <a:cubicBezTo>
                    <a:pt x="305037" y="229836"/>
                    <a:pt x="309773" y="225099"/>
                    <a:pt x="309773" y="219415"/>
                  </a:cubicBezTo>
                  <a:lnTo>
                    <a:pt x="309773" y="163523"/>
                  </a:lnTo>
                  <a:cubicBezTo>
                    <a:pt x="309773" y="157839"/>
                    <a:pt x="305037" y="153103"/>
                    <a:pt x="299353" y="153103"/>
                  </a:cubicBezTo>
                  <a:lnTo>
                    <a:pt x="290827" y="153103"/>
                  </a:lnTo>
                  <a:lnTo>
                    <a:pt x="290827" y="121841"/>
                  </a:lnTo>
                  <a:cubicBezTo>
                    <a:pt x="316405" y="117105"/>
                    <a:pt x="341035" y="104790"/>
                    <a:pt x="360929" y="88685"/>
                  </a:cubicBezTo>
                  <a:lnTo>
                    <a:pt x="390296" y="118052"/>
                  </a:lnTo>
                  <a:cubicBezTo>
                    <a:pt x="382717" y="129420"/>
                    <a:pt x="377980" y="142682"/>
                    <a:pt x="377980" y="157839"/>
                  </a:cubicBezTo>
                  <a:cubicBezTo>
                    <a:pt x="377980" y="196680"/>
                    <a:pt x="410189" y="228888"/>
                    <a:pt x="449029" y="228888"/>
                  </a:cubicBezTo>
                  <a:cubicBezTo>
                    <a:pt x="487869" y="228888"/>
                    <a:pt x="520078" y="196680"/>
                    <a:pt x="520078" y="157839"/>
                  </a:cubicBezTo>
                  <a:cubicBezTo>
                    <a:pt x="518184" y="118052"/>
                    <a:pt x="485975" y="86791"/>
                    <a:pt x="447135" y="86791"/>
                  </a:cubicBezTo>
                  <a:lnTo>
                    <a:pt x="447135" y="86791"/>
                  </a:lnTo>
                  <a:close/>
                  <a:moveTo>
                    <a:pt x="70102" y="208047"/>
                  </a:moveTo>
                  <a:cubicBezTo>
                    <a:pt x="57786" y="208047"/>
                    <a:pt x="45471" y="203311"/>
                    <a:pt x="36945" y="195732"/>
                  </a:cubicBezTo>
                  <a:cubicBezTo>
                    <a:pt x="36945" y="191943"/>
                    <a:pt x="39787" y="188154"/>
                    <a:pt x="44524" y="187206"/>
                  </a:cubicBezTo>
                  <a:lnTo>
                    <a:pt x="50208" y="186259"/>
                  </a:lnTo>
                  <a:cubicBezTo>
                    <a:pt x="54945" y="190996"/>
                    <a:pt x="62523" y="193838"/>
                    <a:pt x="69154" y="193838"/>
                  </a:cubicBezTo>
                  <a:lnTo>
                    <a:pt x="71996" y="193838"/>
                  </a:lnTo>
                  <a:cubicBezTo>
                    <a:pt x="79575" y="193838"/>
                    <a:pt x="86206" y="190996"/>
                    <a:pt x="90943" y="186259"/>
                  </a:cubicBezTo>
                  <a:lnTo>
                    <a:pt x="96627" y="187206"/>
                  </a:lnTo>
                  <a:cubicBezTo>
                    <a:pt x="100416" y="188154"/>
                    <a:pt x="103258" y="191943"/>
                    <a:pt x="104205" y="195732"/>
                  </a:cubicBezTo>
                  <a:cubicBezTo>
                    <a:pt x="93785" y="203311"/>
                    <a:pt x="82417" y="208047"/>
                    <a:pt x="70102" y="208047"/>
                  </a:cubicBezTo>
                  <a:lnTo>
                    <a:pt x="70102" y="208047"/>
                  </a:lnTo>
                  <a:close/>
                  <a:moveTo>
                    <a:pt x="59681" y="164471"/>
                  </a:moveTo>
                  <a:lnTo>
                    <a:pt x="59681" y="148366"/>
                  </a:lnTo>
                  <a:cubicBezTo>
                    <a:pt x="59681" y="143630"/>
                    <a:pt x="63470" y="138893"/>
                    <a:pt x="69154" y="138893"/>
                  </a:cubicBezTo>
                  <a:lnTo>
                    <a:pt x="71996" y="138893"/>
                  </a:lnTo>
                  <a:cubicBezTo>
                    <a:pt x="76733" y="138893"/>
                    <a:pt x="81469" y="142682"/>
                    <a:pt x="81469" y="148366"/>
                  </a:cubicBezTo>
                  <a:lnTo>
                    <a:pt x="81469" y="164471"/>
                  </a:lnTo>
                  <a:cubicBezTo>
                    <a:pt x="81469" y="166365"/>
                    <a:pt x="81469" y="167313"/>
                    <a:pt x="80522" y="169207"/>
                  </a:cubicBezTo>
                  <a:cubicBezTo>
                    <a:pt x="79575" y="170155"/>
                    <a:pt x="79575" y="170155"/>
                    <a:pt x="79575" y="171102"/>
                  </a:cubicBezTo>
                  <a:cubicBezTo>
                    <a:pt x="77680" y="172997"/>
                    <a:pt x="75786" y="173944"/>
                    <a:pt x="72944" y="173944"/>
                  </a:cubicBezTo>
                  <a:lnTo>
                    <a:pt x="68207" y="173944"/>
                  </a:lnTo>
                  <a:cubicBezTo>
                    <a:pt x="65365" y="173944"/>
                    <a:pt x="63470" y="172997"/>
                    <a:pt x="61576" y="171102"/>
                  </a:cubicBezTo>
                  <a:cubicBezTo>
                    <a:pt x="61576" y="170155"/>
                    <a:pt x="60628" y="170155"/>
                    <a:pt x="60628" y="169207"/>
                  </a:cubicBezTo>
                  <a:cubicBezTo>
                    <a:pt x="59681" y="167313"/>
                    <a:pt x="59681" y="165418"/>
                    <a:pt x="59681" y="164471"/>
                  </a:cubicBezTo>
                  <a:lnTo>
                    <a:pt x="59681" y="164471"/>
                  </a:lnTo>
                  <a:close/>
                  <a:moveTo>
                    <a:pt x="116520" y="177733"/>
                  </a:moveTo>
                  <a:cubicBezTo>
                    <a:pt x="112731" y="172997"/>
                    <a:pt x="107047" y="169207"/>
                    <a:pt x="100416" y="168260"/>
                  </a:cubicBezTo>
                  <a:cubicBezTo>
                    <a:pt x="100416" y="167313"/>
                    <a:pt x="100416" y="166365"/>
                    <a:pt x="100416" y="164471"/>
                  </a:cubicBezTo>
                  <a:lnTo>
                    <a:pt x="100416" y="148366"/>
                  </a:lnTo>
                  <a:cubicBezTo>
                    <a:pt x="100416" y="132262"/>
                    <a:pt x="87153" y="118999"/>
                    <a:pt x="71049" y="118999"/>
                  </a:cubicBezTo>
                  <a:lnTo>
                    <a:pt x="68207" y="118999"/>
                  </a:lnTo>
                  <a:cubicBezTo>
                    <a:pt x="52103" y="118999"/>
                    <a:pt x="38840" y="132262"/>
                    <a:pt x="38840" y="148366"/>
                  </a:cubicBezTo>
                  <a:lnTo>
                    <a:pt x="38840" y="164471"/>
                  </a:lnTo>
                  <a:cubicBezTo>
                    <a:pt x="38840" y="165418"/>
                    <a:pt x="38840" y="166365"/>
                    <a:pt x="38840" y="168260"/>
                  </a:cubicBezTo>
                  <a:cubicBezTo>
                    <a:pt x="32209" y="169207"/>
                    <a:pt x="26525" y="172997"/>
                    <a:pt x="22736" y="177733"/>
                  </a:cubicBezTo>
                  <a:cubicBezTo>
                    <a:pt x="19894" y="172049"/>
                    <a:pt x="18946" y="165418"/>
                    <a:pt x="18946" y="157839"/>
                  </a:cubicBezTo>
                  <a:cubicBezTo>
                    <a:pt x="18946" y="130367"/>
                    <a:pt x="41682" y="107632"/>
                    <a:pt x="69154" y="107632"/>
                  </a:cubicBezTo>
                  <a:cubicBezTo>
                    <a:pt x="96627" y="107632"/>
                    <a:pt x="119362" y="130367"/>
                    <a:pt x="119362" y="157839"/>
                  </a:cubicBezTo>
                  <a:cubicBezTo>
                    <a:pt x="120310" y="164471"/>
                    <a:pt x="119362" y="171102"/>
                    <a:pt x="116520" y="177733"/>
                  </a:cubicBezTo>
                  <a:lnTo>
                    <a:pt x="116520" y="177733"/>
                  </a:lnTo>
                  <a:close/>
                  <a:moveTo>
                    <a:pt x="248198" y="124683"/>
                  </a:moveTo>
                  <a:cubicBezTo>
                    <a:pt x="251987" y="124683"/>
                    <a:pt x="254829" y="124683"/>
                    <a:pt x="258618" y="124683"/>
                  </a:cubicBezTo>
                  <a:cubicBezTo>
                    <a:pt x="262407" y="124683"/>
                    <a:pt x="265249" y="124683"/>
                    <a:pt x="269039" y="124683"/>
                  </a:cubicBezTo>
                  <a:lnTo>
                    <a:pt x="269039" y="153103"/>
                  </a:lnTo>
                  <a:lnTo>
                    <a:pt x="249145" y="153103"/>
                  </a:lnTo>
                  <a:lnTo>
                    <a:pt x="249145" y="124683"/>
                  </a:lnTo>
                  <a:close/>
                  <a:moveTo>
                    <a:pt x="287038" y="208047"/>
                  </a:moveTo>
                  <a:lnTo>
                    <a:pt x="229251" y="208047"/>
                  </a:lnTo>
                  <a:lnTo>
                    <a:pt x="229251" y="172997"/>
                  </a:lnTo>
                  <a:lnTo>
                    <a:pt x="287038" y="172997"/>
                  </a:lnTo>
                  <a:lnTo>
                    <a:pt x="287038" y="208047"/>
                  </a:lnTo>
                  <a:close/>
                  <a:moveTo>
                    <a:pt x="447135" y="208047"/>
                  </a:moveTo>
                  <a:cubicBezTo>
                    <a:pt x="434820" y="208047"/>
                    <a:pt x="422504" y="203311"/>
                    <a:pt x="413979" y="195732"/>
                  </a:cubicBezTo>
                  <a:cubicBezTo>
                    <a:pt x="413979" y="191943"/>
                    <a:pt x="416821" y="188154"/>
                    <a:pt x="421557" y="187206"/>
                  </a:cubicBezTo>
                  <a:lnTo>
                    <a:pt x="427241" y="186259"/>
                  </a:lnTo>
                  <a:cubicBezTo>
                    <a:pt x="431978" y="190996"/>
                    <a:pt x="439556" y="193838"/>
                    <a:pt x="446187" y="193838"/>
                  </a:cubicBezTo>
                  <a:lnTo>
                    <a:pt x="449029" y="193838"/>
                  </a:lnTo>
                  <a:cubicBezTo>
                    <a:pt x="456608" y="193838"/>
                    <a:pt x="463239" y="190996"/>
                    <a:pt x="467976" y="186259"/>
                  </a:cubicBezTo>
                  <a:lnTo>
                    <a:pt x="473660" y="187206"/>
                  </a:lnTo>
                  <a:cubicBezTo>
                    <a:pt x="477449" y="188154"/>
                    <a:pt x="480291" y="191943"/>
                    <a:pt x="481238" y="195732"/>
                  </a:cubicBezTo>
                  <a:cubicBezTo>
                    <a:pt x="470818" y="203311"/>
                    <a:pt x="459450" y="208047"/>
                    <a:pt x="447135" y="208047"/>
                  </a:cubicBezTo>
                  <a:lnTo>
                    <a:pt x="447135" y="208047"/>
                  </a:lnTo>
                  <a:close/>
                  <a:moveTo>
                    <a:pt x="436714" y="164471"/>
                  </a:moveTo>
                  <a:lnTo>
                    <a:pt x="436714" y="148366"/>
                  </a:lnTo>
                  <a:cubicBezTo>
                    <a:pt x="436714" y="143630"/>
                    <a:pt x="440503" y="138893"/>
                    <a:pt x="446187" y="138893"/>
                  </a:cubicBezTo>
                  <a:lnTo>
                    <a:pt x="449029" y="138893"/>
                  </a:lnTo>
                  <a:cubicBezTo>
                    <a:pt x="453766" y="138893"/>
                    <a:pt x="458503" y="142682"/>
                    <a:pt x="458503" y="148366"/>
                  </a:cubicBezTo>
                  <a:lnTo>
                    <a:pt x="458503" y="164471"/>
                  </a:lnTo>
                  <a:lnTo>
                    <a:pt x="458503" y="164471"/>
                  </a:lnTo>
                  <a:cubicBezTo>
                    <a:pt x="458503" y="166365"/>
                    <a:pt x="458503" y="167313"/>
                    <a:pt x="457555" y="169207"/>
                  </a:cubicBezTo>
                  <a:cubicBezTo>
                    <a:pt x="456608" y="170155"/>
                    <a:pt x="456608" y="170155"/>
                    <a:pt x="456608" y="171102"/>
                  </a:cubicBezTo>
                  <a:cubicBezTo>
                    <a:pt x="454713" y="172997"/>
                    <a:pt x="452819" y="173944"/>
                    <a:pt x="449977" y="173944"/>
                  </a:cubicBezTo>
                  <a:lnTo>
                    <a:pt x="447135" y="173944"/>
                  </a:lnTo>
                  <a:cubicBezTo>
                    <a:pt x="444293" y="173944"/>
                    <a:pt x="442398" y="172997"/>
                    <a:pt x="440503" y="171102"/>
                  </a:cubicBezTo>
                  <a:cubicBezTo>
                    <a:pt x="440503" y="170155"/>
                    <a:pt x="439556" y="170155"/>
                    <a:pt x="439556" y="169207"/>
                  </a:cubicBezTo>
                  <a:cubicBezTo>
                    <a:pt x="436714" y="167313"/>
                    <a:pt x="436714" y="165418"/>
                    <a:pt x="436714" y="164471"/>
                  </a:cubicBezTo>
                  <a:lnTo>
                    <a:pt x="436714" y="164471"/>
                  </a:lnTo>
                  <a:close/>
                  <a:moveTo>
                    <a:pt x="493553" y="177733"/>
                  </a:moveTo>
                  <a:cubicBezTo>
                    <a:pt x="489764" y="172997"/>
                    <a:pt x="484080" y="169207"/>
                    <a:pt x="477449" y="168260"/>
                  </a:cubicBezTo>
                  <a:cubicBezTo>
                    <a:pt x="477449" y="167313"/>
                    <a:pt x="477449" y="166365"/>
                    <a:pt x="477449" y="164471"/>
                  </a:cubicBezTo>
                  <a:lnTo>
                    <a:pt x="477449" y="148366"/>
                  </a:lnTo>
                  <a:cubicBezTo>
                    <a:pt x="477449" y="132262"/>
                    <a:pt x="464186" y="118999"/>
                    <a:pt x="448082" y="118999"/>
                  </a:cubicBezTo>
                  <a:lnTo>
                    <a:pt x="445240" y="118999"/>
                  </a:lnTo>
                  <a:cubicBezTo>
                    <a:pt x="429136" y="118999"/>
                    <a:pt x="415873" y="132262"/>
                    <a:pt x="415873" y="148366"/>
                  </a:cubicBezTo>
                  <a:lnTo>
                    <a:pt x="415873" y="164471"/>
                  </a:lnTo>
                  <a:cubicBezTo>
                    <a:pt x="415873" y="165418"/>
                    <a:pt x="415873" y="166365"/>
                    <a:pt x="415873" y="168260"/>
                  </a:cubicBezTo>
                  <a:cubicBezTo>
                    <a:pt x="409242" y="169207"/>
                    <a:pt x="403558" y="172997"/>
                    <a:pt x="399769" y="177733"/>
                  </a:cubicBezTo>
                  <a:cubicBezTo>
                    <a:pt x="396927" y="172049"/>
                    <a:pt x="395980" y="165418"/>
                    <a:pt x="395980" y="157839"/>
                  </a:cubicBezTo>
                  <a:cubicBezTo>
                    <a:pt x="395980" y="130367"/>
                    <a:pt x="418715" y="107632"/>
                    <a:pt x="446187" y="107632"/>
                  </a:cubicBezTo>
                  <a:cubicBezTo>
                    <a:pt x="473660" y="107632"/>
                    <a:pt x="496395" y="130367"/>
                    <a:pt x="496395" y="157839"/>
                  </a:cubicBezTo>
                  <a:cubicBezTo>
                    <a:pt x="497343" y="164471"/>
                    <a:pt x="496395" y="171102"/>
                    <a:pt x="493553" y="177733"/>
                  </a:cubicBezTo>
                  <a:lnTo>
                    <a:pt x="493553" y="1777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957850" y="2051857"/>
              <a:ext cx="307585" cy="138076"/>
            </a:xfrm>
            <a:custGeom>
              <a:avLst/>
              <a:gdLst/>
              <a:ahLst/>
              <a:cxnLst/>
              <a:rect l="l" t="t" r="r" b="b"/>
              <a:pathLst>
                <a:path w="519130" h="233040" extrusionOk="0">
                  <a:moveTo>
                    <a:pt x="448082" y="947"/>
                  </a:moveTo>
                  <a:cubicBezTo>
                    <a:pt x="409242" y="947"/>
                    <a:pt x="377033" y="33156"/>
                    <a:pt x="377033" y="71996"/>
                  </a:cubicBezTo>
                  <a:cubicBezTo>
                    <a:pt x="377033" y="89048"/>
                    <a:pt x="382717" y="105153"/>
                    <a:pt x="393138" y="116520"/>
                  </a:cubicBezTo>
                  <a:lnTo>
                    <a:pt x="364718" y="144940"/>
                  </a:lnTo>
                  <a:cubicBezTo>
                    <a:pt x="336298" y="119362"/>
                    <a:pt x="299353" y="104205"/>
                    <a:pt x="259566" y="104205"/>
                  </a:cubicBezTo>
                  <a:cubicBezTo>
                    <a:pt x="221673" y="104205"/>
                    <a:pt x="186622" y="117468"/>
                    <a:pt x="159150" y="140203"/>
                  </a:cubicBezTo>
                  <a:lnTo>
                    <a:pt x="129783" y="110836"/>
                  </a:lnTo>
                  <a:cubicBezTo>
                    <a:pt x="137361" y="99469"/>
                    <a:pt x="142098" y="86206"/>
                    <a:pt x="142098" y="71049"/>
                  </a:cubicBezTo>
                  <a:cubicBezTo>
                    <a:pt x="142098" y="32209"/>
                    <a:pt x="109889" y="0"/>
                    <a:pt x="71049" y="0"/>
                  </a:cubicBezTo>
                  <a:cubicBezTo>
                    <a:pt x="32209" y="0"/>
                    <a:pt x="0" y="32209"/>
                    <a:pt x="0" y="71049"/>
                  </a:cubicBezTo>
                  <a:cubicBezTo>
                    <a:pt x="0" y="109889"/>
                    <a:pt x="32209" y="142098"/>
                    <a:pt x="71049" y="142098"/>
                  </a:cubicBezTo>
                  <a:cubicBezTo>
                    <a:pt x="88101" y="142098"/>
                    <a:pt x="104205" y="136414"/>
                    <a:pt x="116520" y="125994"/>
                  </a:cubicBezTo>
                  <a:lnTo>
                    <a:pt x="144940" y="154413"/>
                  </a:lnTo>
                  <a:cubicBezTo>
                    <a:pt x="127888" y="172412"/>
                    <a:pt x="115573" y="195148"/>
                    <a:pt x="108942" y="220725"/>
                  </a:cubicBezTo>
                  <a:cubicBezTo>
                    <a:pt x="107994" y="226409"/>
                    <a:pt x="110836" y="232093"/>
                    <a:pt x="116520" y="233041"/>
                  </a:cubicBezTo>
                  <a:cubicBezTo>
                    <a:pt x="117468" y="233041"/>
                    <a:pt x="118415" y="233041"/>
                    <a:pt x="119362" y="233041"/>
                  </a:cubicBezTo>
                  <a:cubicBezTo>
                    <a:pt x="124099" y="233041"/>
                    <a:pt x="127888" y="230199"/>
                    <a:pt x="128835" y="225462"/>
                  </a:cubicBezTo>
                  <a:cubicBezTo>
                    <a:pt x="143993" y="165781"/>
                    <a:pt x="197990" y="124099"/>
                    <a:pt x="260513" y="124099"/>
                  </a:cubicBezTo>
                  <a:cubicBezTo>
                    <a:pt x="321141" y="124099"/>
                    <a:pt x="375138" y="164834"/>
                    <a:pt x="391243" y="223567"/>
                  </a:cubicBezTo>
                  <a:cubicBezTo>
                    <a:pt x="393138" y="229251"/>
                    <a:pt x="397874" y="232093"/>
                    <a:pt x="403558" y="230199"/>
                  </a:cubicBezTo>
                  <a:cubicBezTo>
                    <a:pt x="409242" y="228304"/>
                    <a:pt x="412084" y="223567"/>
                    <a:pt x="410189" y="217883"/>
                  </a:cubicBezTo>
                  <a:cubicBezTo>
                    <a:pt x="404505" y="196095"/>
                    <a:pt x="393138" y="176201"/>
                    <a:pt x="378928" y="159150"/>
                  </a:cubicBezTo>
                  <a:lnTo>
                    <a:pt x="408295" y="129783"/>
                  </a:lnTo>
                  <a:cubicBezTo>
                    <a:pt x="419662" y="137361"/>
                    <a:pt x="432925" y="142098"/>
                    <a:pt x="448082" y="142098"/>
                  </a:cubicBezTo>
                  <a:cubicBezTo>
                    <a:pt x="486922" y="142098"/>
                    <a:pt x="519131" y="109889"/>
                    <a:pt x="519131" y="71049"/>
                  </a:cubicBezTo>
                  <a:cubicBezTo>
                    <a:pt x="519131" y="32209"/>
                    <a:pt x="487869" y="947"/>
                    <a:pt x="448082" y="947"/>
                  </a:cubicBezTo>
                  <a:lnTo>
                    <a:pt x="448082" y="947"/>
                  </a:lnTo>
                  <a:close/>
                  <a:moveTo>
                    <a:pt x="71049" y="122204"/>
                  </a:moveTo>
                  <a:cubicBezTo>
                    <a:pt x="58734" y="122204"/>
                    <a:pt x="46419" y="117468"/>
                    <a:pt x="37893" y="109889"/>
                  </a:cubicBezTo>
                  <a:cubicBezTo>
                    <a:pt x="37893" y="106100"/>
                    <a:pt x="40735" y="102311"/>
                    <a:pt x="45471" y="101363"/>
                  </a:cubicBezTo>
                  <a:lnTo>
                    <a:pt x="51155" y="100416"/>
                  </a:lnTo>
                  <a:cubicBezTo>
                    <a:pt x="55892" y="105153"/>
                    <a:pt x="63470" y="107994"/>
                    <a:pt x="70102" y="107994"/>
                  </a:cubicBezTo>
                  <a:lnTo>
                    <a:pt x="72944" y="107994"/>
                  </a:lnTo>
                  <a:cubicBezTo>
                    <a:pt x="80522" y="107994"/>
                    <a:pt x="87153" y="105153"/>
                    <a:pt x="91890" y="100416"/>
                  </a:cubicBezTo>
                  <a:lnTo>
                    <a:pt x="97574" y="101363"/>
                  </a:lnTo>
                  <a:cubicBezTo>
                    <a:pt x="101363" y="102311"/>
                    <a:pt x="104205" y="106100"/>
                    <a:pt x="105152" y="109889"/>
                  </a:cubicBezTo>
                  <a:cubicBezTo>
                    <a:pt x="94732" y="117468"/>
                    <a:pt x="83364" y="122204"/>
                    <a:pt x="71049" y="122204"/>
                  </a:cubicBezTo>
                  <a:lnTo>
                    <a:pt x="71049" y="122204"/>
                  </a:lnTo>
                  <a:close/>
                  <a:moveTo>
                    <a:pt x="60628" y="77680"/>
                  </a:moveTo>
                  <a:lnTo>
                    <a:pt x="60628" y="61576"/>
                  </a:lnTo>
                  <a:cubicBezTo>
                    <a:pt x="60628" y="56839"/>
                    <a:pt x="64418" y="52103"/>
                    <a:pt x="70102" y="52103"/>
                  </a:cubicBezTo>
                  <a:lnTo>
                    <a:pt x="72944" y="52103"/>
                  </a:lnTo>
                  <a:cubicBezTo>
                    <a:pt x="77680" y="52103"/>
                    <a:pt x="82417" y="55892"/>
                    <a:pt x="82417" y="61576"/>
                  </a:cubicBezTo>
                  <a:lnTo>
                    <a:pt x="82417" y="77680"/>
                  </a:lnTo>
                  <a:cubicBezTo>
                    <a:pt x="82417" y="79575"/>
                    <a:pt x="82417" y="80522"/>
                    <a:pt x="81469" y="82417"/>
                  </a:cubicBezTo>
                  <a:cubicBezTo>
                    <a:pt x="80522" y="83364"/>
                    <a:pt x="80522" y="83364"/>
                    <a:pt x="80522" y="84311"/>
                  </a:cubicBezTo>
                  <a:cubicBezTo>
                    <a:pt x="78628" y="86206"/>
                    <a:pt x="76733" y="87153"/>
                    <a:pt x="73891" y="87153"/>
                  </a:cubicBezTo>
                  <a:lnTo>
                    <a:pt x="69154" y="87153"/>
                  </a:lnTo>
                  <a:cubicBezTo>
                    <a:pt x="66312" y="87153"/>
                    <a:pt x="64418" y="86206"/>
                    <a:pt x="62523" y="84311"/>
                  </a:cubicBezTo>
                  <a:cubicBezTo>
                    <a:pt x="62523" y="83364"/>
                    <a:pt x="61576" y="83364"/>
                    <a:pt x="61576" y="82417"/>
                  </a:cubicBezTo>
                  <a:cubicBezTo>
                    <a:pt x="60628" y="81470"/>
                    <a:pt x="60628" y="79575"/>
                    <a:pt x="60628" y="77680"/>
                  </a:cubicBezTo>
                  <a:lnTo>
                    <a:pt x="60628" y="77680"/>
                  </a:lnTo>
                  <a:close/>
                  <a:moveTo>
                    <a:pt x="117468" y="90943"/>
                  </a:moveTo>
                  <a:cubicBezTo>
                    <a:pt x="113678" y="86206"/>
                    <a:pt x="107994" y="82417"/>
                    <a:pt x="101363" y="81470"/>
                  </a:cubicBezTo>
                  <a:cubicBezTo>
                    <a:pt x="101363" y="80522"/>
                    <a:pt x="101363" y="79575"/>
                    <a:pt x="101363" y="77680"/>
                  </a:cubicBezTo>
                  <a:lnTo>
                    <a:pt x="101363" y="61576"/>
                  </a:lnTo>
                  <a:cubicBezTo>
                    <a:pt x="101363" y="45471"/>
                    <a:pt x="88101" y="32209"/>
                    <a:pt x="71996" y="32209"/>
                  </a:cubicBezTo>
                  <a:lnTo>
                    <a:pt x="69154" y="32209"/>
                  </a:lnTo>
                  <a:cubicBezTo>
                    <a:pt x="53050" y="32209"/>
                    <a:pt x="39787" y="45471"/>
                    <a:pt x="39787" y="61576"/>
                  </a:cubicBezTo>
                  <a:lnTo>
                    <a:pt x="39787" y="77680"/>
                  </a:lnTo>
                  <a:cubicBezTo>
                    <a:pt x="39787" y="78628"/>
                    <a:pt x="39787" y="79575"/>
                    <a:pt x="39787" y="81470"/>
                  </a:cubicBezTo>
                  <a:cubicBezTo>
                    <a:pt x="33156" y="82417"/>
                    <a:pt x="27472" y="86206"/>
                    <a:pt x="23683" y="90943"/>
                  </a:cubicBezTo>
                  <a:cubicBezTo>
                    <a:pt x="20841" y="85259"/>
                    <a:pt x="19894" y="78628"/>
                    <a:pt x="19894" y="71049"/>
                  </a:cubicBezTo>
                  <a:cubicBezTo>
                    <a:pt x="19894" y="43577"/>
                    <a:pt x="42629" y="20841"/>
                    <a:pt x="70102" y="20841"/>
                  </a:cubicBezTo>
                  <a:cubicBezTo>
                    <a:pt x="97574" y="20841"/>
                    <a:pt x="120310" y="43577"/>
                    <a:pt x="120310" y="71049"/>
                  </a:cubicBezTo>
                  <a:cubicBezTo>
                    <a:pt x="121257" y="78628"/>
                    <a:pt x="120310" y="85259"/>
                    <a:pt x="117468" y="90943"/>
                  </a:cubicBezTo>
                  <a:lnTo>
                    <a:pt x="117468" y="90943"/>
                  </a:lnTo>
                  <a:close/>
                  <a:moveTo>
                    <a:pt x="448082" y="122204"/>
                  </a:moveTo>
                  <a:cubicBezTo>
                    <a:pt x="435767" y="122204"/>
                    <a:pt x="423452" y="117468"/>
                    <a:pt x="414926" y="109889"/>
                  </a:cubicBezTo>
                  <a:cubicBezTo>
                    <a:pt x="414926" y="106100"/>
                    <a:pt x="417768" y="102311"/>
                    <a:pt x="422504" y="101363"/>
                  </a:cubicBezTo>
                  <a:lnTo>
                    <a:pt x="428188" y="100416"/>
                  </a:lnTo>
                  <a:cubicBezTo>
                    <a:pt x="432925" y="105153"/>
                    <a:pt x="440504" y="107994"/>
                    <a:pt x="447135" y="107994"/>
                  </a:cubicBezTo>
                  <a:lnTo>
                    <a:pt x="449977" y="107994"/>
                  </a:lnTo>
                  <a:cubicBezTo>
                    <a:pt x="457555" y="107994"/>
                    <a:pt x="464186" y="105153"/>
                    <a:pt x="468923" y="100416"/>
                  </a:cubicBezTo>
                  <a:lnTo>
                    <a:pt x="474607" y="101363"/>
                  </a:lnTo>
                  <a:cubicBezTo>
                    <a:pt x="478396" y="102311"/>
                    <a:pt x="481238" y="106100"/>
                    <a:pt x="482186" y="109889"/>
                  </a:cubicBezTo>
                  <a:cubicBezTo>
                    <a:pt x="472712" y="117468"/>
                    <a:pt x="461345" y="122204"/>
                    <a:pt x="448082" y="122204"/>
                  </a:cubicBezTo>
                  <a:lnTo>
                    <a:pt x="448082" y="122204"/>
                  </a:lnTo>
                  <a:close/>
                  <a:moveTo>
                    <a:pt x="437662" y="77680"/>
                  </a:moveTo>
                  <a:lnTo>
                    <a:pt x="437662" y="61576"/>
                  </a:lnTo>
                  <a:cubicBezTo>
                    <a:pt x="437662" y="56839"/>
                    <a:pt x="441451" y="52103"/>
                    <a:pt x="447135" y="52103"/>
                  </a:cubicBezTo>
                  <a:lnTo>
                    <a:pt x="449977" y="52103"/>
                  </a:lnTo>
                  <a:cubicBezTo>
                    <a:pt x="454713" y="52103"/>
                    <a:pt x="459450" y="55892"/>
                    <a:pt x="459450" y="61576"/>
                  </a:cubicBezTo>
                  <a:lnTo>
                    <a:pt x="459450" y="77680"/>
                  </a:lnTo>
                  <a:cubicBezTo>
                    <a:pt x="459450" y="79575"/>
                    <a:pt x="459450" y="80522"/>
                    <a:pt x="458503" y="82417"/>
                  </a:cubicBezTo>
                  <a:cubicBezTo>
                    <a:pt x="457555" y="83364"/>
                    <a:pt x="457555" y="83364"/>
                    <a:pt x="457555" y="84311"/>
                  </a:cubicBezTo>
                  <a:cubicBezTo>
                    <a:pt x="455661" y="86206"/>
                    <a:pt x="453766" y="87153"/>
                    <a:pt x="450924" y="87153"/>
                  </a:cubicBezTo>
                  <a:lnTo>
                    <a:pt x="448082" y="87153"/>
                  </a:lnTo>
                  <a:cubicBezTo>
                    <a:pt x="445240" y="87153"/>
                    <a:pt x="443345" y="86206"/>
                    <a:pt x="441451" y="84311"/>
                  </a:cubicBezTo>
                  <a:cubicBezTo>
                    <a:pt x="441451" y="83364"/>
                    <a:pt x="440504" y="83364"/>
                    <a:pt x="440504" y="82417"/>
                  </a:cubicBezTo>
                  <a:cubicBezTo>
                    <a:pt x="438609" y="81470"/>
                    <a:pt x="437662" y="79575"/>
                    <a:pt x="437662" y="77680"/>
                  </a:cubicBezTo>
                  <a:lnTo>
                    <a:pt x="437662" y="77680"/>
                  </a:lnTo>
                  <a:close/>
                  <a:moveTo>
                    <a:pt x="494501" y="90943"/>
                  </a:moveTo>
                  <a:cubicBezTo>
                    <a:pt x="490711" y="86206"/>
                    <a:pt x="485028" y="82417"/>
                    <a:pt x="478396" y="81470"/>
                  </a:cubicBezTo>
                  <a:cubicBezTo>
                    <a:pt x="478396" y="80522"/>
                    <a:pt x="478396" y="79575"/>
                    <a:pt x="478396" y="77680"/>
                  </a:cubicBezTo>
                  <a:lnTo>
                    <a:pt x="478396" y="61576"/>
                  </a:lnTo>
                  <a:cubicBezTo>
                    <a:pt x="478396" y="45471"/>
                    <a:pt x="465134" y="32209"/>
                    <a:pt x="449029" y="32209"/>
                  </a:cubicBezTo>
                  <a:lnTo>
                    <a:pt x="446187" y="32209"/>
                  </a:lnTo>
                  <a:cubicBezTo>
                    <a:pt x="430083" y="32209"/>
                    <a:pt x="416821" y="45471"/>
                    <a:pt x="416821" y="61576"/>
                  </a:cubicBezTo>
                  <a:lnTo>
                    <a:pt x="416821" y="77680"/>
                  </a:lnTo>
                  <a:cubicBezTo>
                    <a:pt x="416821" y="78628"/>
                    <a:pt x="416821" y="79575"/>
                    <a:pt x="416821" y="81470"/>
                  </a:cubicBezTo>
                  <a:cubicBezTo>
                    <a:pt x="410189" y="82417"/>
                    <a:pt x="404505" y="86206"/>
                    <a:pt x="400716" y="90943"/>
                  </a:cubicBezTo>
                  <a:cubicBezTo>
                    <a:pt x="397874" y="85259"/>
                    <a:pt x="396927" y="78628"/>
                    <a:pt x="396927" y="71049"/>
                  </a:cubicBezTo>
                  <a:cubicBezTo>
                    <a:pt x="396927" y="43577"/>
                    <a:pt x="419662" y="20841"/>
                    <a:pt x="447135" y="20841"/>
                  </a:cubicBezTo>
                  <a:cubicBezTo>
                    <a:pt x="474607" y="20841"/>
                    <a:pt x="497343" y="43577"/>
                    <a:pt x="497343" y="71049"/>
                  </a:cubicBezTo>
                  <a:cubicBezTo>
                    <a:pt x="499237" y="78628"/>
                    <a:pt x="497343" y="85259"/>
                    <a:pt x="494501" y="90943"/>
                  </a:cubicBezTo>
                  <a:lnTo>
                    <a:pt x="494501" y="909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048253" y="2142258"/>
              <a:ext cx="126958" cy="126851"/>
            </a:xfrm>
            <a:custGeom>
              <a:avLst/>
              <a:gdLst/>
              <a:ahLst/>
              <a:cxnLst/>
              <a:rect l="l" t="t" r="r" b="b"/>
              <a:pathLst>
                <a:path w="214275" h="214094" extrusionOk="0">
                  <a:moveTo>
                    <a:pt x="207463" y="82417"/>
                  </a:moveTo>
                  <a:lnTo>
                    <a:pt x="195148" y="79575"/>
                  </a:lnTo>
                  <a:lnTo>
                    <a:pt x="188517" y="65365"/>
                  </a:lnTo>
                  <a:lnTo>
                    <a:pt x="195148" y="53997"/>
                  </a:lnTo>
                  <a:cubicBezTo>
                    <a:pt x="197990" y="50208"/>
                    <a:pt x="197042" y="44524"/>
                    <a:pt x="193253" y="41682"/>
                  </a:cubicBezTo>
                  <a:lnTo>
                    <a:pt x="172412" y="20841"/>
                  </a:lnTo>
                  <a:cubicBezTo>
                    <a:pt x="169570" y="17999"/>
                    <a:pt x="163886" y="17052"/>
                    <a:pt x="160097" y="18946"/>
                  </a:cubicBezTo>
                  <a:lnTo>
                    <a:pt x="148729" y="25578"/>
                  </a:lnTo>
                  <a:lnTo>
                    <a:pt x="134519" y="19894"/>
                  </a:lnTo>
                  <a:lnTo>
                    <a:pt x="131677" y="7578"/>
                  </a:lnTo>
                  <a:cubicBezTo>
                    <a:pt x="130730" y="2842"/>
                    <a:pt x="126941" y="0"/>
                    <a:pt x="122204" y="0"/>
                  </a:cubicBezTo>
                  <a:lnTo>
                    <a:pt x="91890" y="0"/>
                  </a:lnTo>
                  <a:cubicBezTo>
                    <a:pt x="87153" y="0"/>
                    <a:pt x="83364" y="2842"/>
                    <a:pt x="82417" y="7578"/>
                  </a:cubicBezTo>
                  <a:lnTo>
                    <a:pt x="79575" y="19894"/>
                  </a:lnTo>
                  <a:lnTo>
                    <a:pt x="65365" y="25578"/>
                  </a:lnTo>
                  <a:lnTo>
                    <a:pt x="53997" y="18946"/>
                  </a:lnTo>
                  <a:cubicBezTo>
                    <a:pt x="50208" y="16104"/>
                    <a:pt x="44524" y="17052"/>
                    <a:pt x="41682" y="20841"/>
                  </a:cubicBezTo>
                  <a:lnTo>
                    <a:pt x="20841" y="41682"/>
                  </a:lnTo>
                  <a:cubicBezTo>
                    <a:pt x="17999" y="44524"/>
                    <a:pt x="17052" y="50208"/>
                    <a:pt x="18946" y="53997"/>
                  </a:cubicBezTo>
                  <a:lnTo>
                    <a:pt x="25578" y="65365"/>
                  </a:lnTo>
                  <a:lnTo>
                    <a:pt x="19894" y="79575"/>
                  </a:lnTo>
                  <a:lnTo>
                    <a:pt x="7579" y="82417"/>
                  </a:lnTo>
                  <a:cubicBezTo>
                    <a:pt x="2842" y="83364"/>
                    <a:pt x="0" y="87153"/>
                    <a:pt x="0" y="91890"/>
                  </a:cubicBezTo>
                  <a:lnTo>
                    <a:pt x="0" y="122204"/>
                  </a:lnTo>
                  <a:cubicBezTo>
                    <a:pt x="0" y="126941"/>
                    <a:pt x="2842" y="130730"/>
                    <a:pt x="7579" y="131677"/>
                  </a:cubicBezTo>
                  <a:lnTo>
                    <a:pt x="19894" y="134519"/>
                  </a:lnTo>
                  <a:lnTo>
                    <a:pt x="25578" y="148729"/>
                  </a:lnTo>
                  <a:lnTo>
                    <a:pt x="18946" y="160097"/>
                  </a:lnTo>
                  <a:cubicBezTo>
                    <a:pt x="16104" y="163886"/>
                    <a:pt x="17052" y="169570"/>
                    <a:pt x="20841" y="172412"/>
                  </a:cubicBezTo>
                  <a:lnTo>
                    <a:pt x="41682" y="193253"/>
                  </a:lnTo>
                  <a:cubicBezTo>
                    <a:pt x="44524" y="196095"/>
                    <a:pt x="50208" y="197042"/>
                    <a:pt x="53997" y="195148"/>
                  </a:cubicBezTo>
                  <a:lnTo>
                    <a:pt x="65365" y="188516"/>
                  </a:lnTo>
                  <a:lnTo>
                    <a:pt x="79575" y="194200"/>
                  </a:lnTo>
                  <a:lnTo>
                    <a:pt x="82417" y="206516"/>
                  </a:lnTo>
                  <a:cubicBezTo>
                    <a:pt x="83364" y="211252"/>
                    <a:pt x="87153" y="214094"/>
                    <a:pt x="91890" y="214094"/>
                  </a:cubicBezTo>
                  <a:lnTo>
                    <a:pt x="122204" y="214094"/>
                  </a:lnTo>
                  <a:cubicBezTo>
                    <a:pt x="126941" y="214094"/>
                    <a:pt x="130730" y="211252"/>
                    <a:pt x="131677" y="206516"/>
                  </a:cubicBezTo>
                  <a:lnTo>
                    <a:pt x="134519" y="194200"/>
                  </a:lnTo>
                  <a:lnTo>
                    <a:pt x="148729" y="188516"/>
                  </a:lnTo>
                  <a:lnTo>
                    <a:pt x="160097" y="195148"/>
                  </a:lnTo>
                  <a:cubicBezTo>
                    <a:pt x="163886" y="197990"/>
                    <a:pt x="169570" y="197042"/>
                    <a:pt x="172412" y="193253"/>
                  </a:cubicBezTo>
                  <a:lnTo>
                    <a:pt x="193253" y="172412"/>
                  </a:lnTo>
                  <a:cubicBezTo>
                    <a:pt x="196095" y="169570"/>
                    <a:pt x="197042" y="163886"/>
                    <a:pt x="195148" y="160097"/>
                  </a:cubicBezTo>
                  <a:lnTo>
                    <a:pt x="188517" y="148729"/>
                  </a:lnTo>
                  <a:lnTo>
                    <a:pt x="194200" y="134519"/>
                  </a:lnTo>
                  <a:lnTo>
                    <a:pt x="206516" y="131677"/>
                  </a:lnTo>
                  <a:cubicBezTo>
                    <a:pt x="211252" y="130730"/>
                    <a:pt x="214094" y="126941"/>
                    <a:pt x="214094" y="122204"/>
                  </a:cubicBezTo>
                  <a:lnTo>
                    <a:pt x="214094" y="91890"/>
                  </a:lnTo>
                  <a:cubicBezTo>
                    <a:pt x="215041" y="88101"/>
                    <a:pt x="212200" y="83364"/>
                    <a:pt x="207463" y="82417"/>
                  </a:cubicBezTo>
                  <a:lnTo>
                    <a:pt x="207463" y="82417"/>
                  </a:lnTo>
                  <a:close/>
                  <a:moveTo>
                    <a:pt x="195148" y="114626"/>
                  </a:moveTo>
                  <a:lnTo>
                    <a:pt x="184727" y="117468"/>
                  </a:lnTo>
                  <a:cubicBezTo>
                    <a:pt x="181885" y="118415"/>
                    <a:pt x="179043" y="120310"/>
                    <a:pt x="178096" y="123152"/>
                  </a:cubicBezTo>
                  <a:lnTo>
                    <a:pt x="168623" y="146835"/>
                  </a:lnTo>
                  <a:cubicBezTo>
                    <a:pt x="167676" y="149676"/>
                    <a:pt x="167676" y="153466"/>
                    <a:pt x="169570" y="156308"/>
                  </a:cubicBezTo>
                  <a:lnTo>
                    <a:pt x="175254" y="164834"/>
                  </a:lnTo>
                  <a:lnTo>
                    <a:pt x="164834" y="175254"/>
                  </a:lnTo>
                  <a:lnTo>
                    <a:pt x="156308" y="169570"/>
                  </a:lnTo>
                  <a:cubicBezTo>
                    <a:pt x="153466" y="167676"/>
                    <a:pt x="150624" y="167676"/>
                    <a:pt x="146835" y="168623"/>
                  </a:cubicBezTo>
                  <a:lnTo>
                    <a:pt x="123152" y="178096"/>
                  </a:lnTo>
                  <a:cubicBezTo>
                    <a:pt x="120310" y="179043"/>
                    <a:pt x="118415" y="181885"/>
                    <a:pt x="117468" y="184727"/>
                  </a:cubicBezTo>
                  <a:lnTo>
                    <a:pt x="114626" y="195148"/>
                  </a:lnTo>
                  <a:lnTo>
                    <a:pt x="100416" y="195148"/>
                  </a:lnTo>
                  <a:lnTo>
                    <a:pt x="97574" y="184727"/>
                  </a:lnTo>
                  <a:cubicBezTo>
                    <a:pt x="96627" y="181885"/>
                    <a:pt x="94732" y="179043"/>
                    <a:pt x="91890" y="178096"/>
                  </a:cubicBezTo>
                  <a:lnTo>
                    <a:pt x="68207" y="168623"/>
                  </a:lnTo>
                  <a:cubicBezTo>
                    <a:pt x="65365" y="167676"/>
                    <a:pt x="61576" y="167676"/>
                    <a:pt x="58734" y="169570"/>
                  </a:cubicBezTo>
                  <a:lnTo>
                    <a:pt x="50208" y="175254"/>
                  </a:lnTo>
                  <a:lnTo>
                    <a:pt x="39787" y="164834"/>
                  </a:lnTo>
                  <a:lnTo>
                    <a:pt x="45471" y="156308"/>
                  </a:lnTo>
                  <a:cubicBezTo>
                    <a:pt x="47366" y="153466"/>
                    <a:pt x="47366" y="150624"/>
                    <a:pt x="46419" y="146835"/>
                  </a:cubicBezTo>
                  <a:lnTo>
                    <a:pt x="36945" y="123152"/>
                  </a:lnTo>
                  <a:cubicBezTo>
                    <a:pt x="35998" y="120310"/>
                    <a:pt x="33156" y="118415"/>
                    <a:pt x="30314" y="117468"/>
                  </a:cubicBezTo>
                  <a:lnTo>
                    <a:pt x="19894" y="114626"/>
                  </a:lnTo>
                  <a:lnTo>
                    <a:pt x="19894" y="100416"/>
                  </a:lnTo>
                  <a:lnTo>
                    <a:pt x="30314" y="97574"/>
                  </a:lnTo>
                  <a:cubicBezTo>
                    <a:pt x="33156" y="96627"/>
                    <a:pt x="35998" y="94732"/>
                    <a:pt x="36945" y="91890"/>
                  </a:cubicBezTo>
                  <a:lnTo>
                    <a:pt x="46419" y="68207"/>
                  </a:lnTo>
                  <a:cubicBezTo>
                    <a:pt x="47366" y="65365"/>
                    <a:pt x="47366" y="61576"/>
                    <a:pt x="45471" y="58734"/>
                  </a:cubicBezTo>
                  <a:lnTo>
                    <a:pt x="39787" y="50208"/>
                  </a:lnTo>
                  <a:lnTo>
                    <a:pt x="50208" y="39787"/>
                  </a:lnTo>
                  <a:lnTo>
                    <a:pt x="58734" y="45471"/>
                  </a:lnTo>
                  <a:cubicBezTo>
                    <a:pt x="61576" y="47366"/>
                    <a:pt x="64418" y="47366"/>
                    <a:pt x="68207" y="46419"/>
                  </a:cubicBezTo>
                  <a:lnTo>
                    <a:pt x="91890" y="36945"/>
                  </a:lnTo>
                  <a:cubicBezTo>
                    <a:pt x="94732" y="35998"/>
                    <a:pt x="96627" y="33156"/>
                    <a:pt x="97574" y="30314"/>
                  </a:cubicBezTo>
                  <a:lnTo>
                    <a:pt x="100416" y="19894"/>
                  </a:lnTo>
                  <a:lnTo>
                    <a:pt x="114626" y="19894"/>
                  </a:lnTo>
                  <a:lnTo>
                    <a:pt x="117468" y="30314"/>
                  </a:lnTo>
                  <a:cubicBezTo>
                    <a:pt x="118415" y="33156"/>
                    <a:pt x="120310" y="35998"/>
                    <a:pt x="123152" y="36945"/>
                  </a:cubicBezTo>
                  <a:lnTo>
                    <a:pt x="146835" y="46419"/>
                  </a:lnTo>
                  <a:cubicBezTo>
                    <a:pt x="149676" y="47366"/>
                    <a:pt x="153466" y="47366"/>
                    <a:pt x="156308" y="45471"/>
                  </a:cubicBezTo>
                  <a:lnTo>
                    <a:pt x="164834" y="39787"/>
                  </a:lnTo>
                  <a:lnTo>
                    <a:pt x="175254" y="50208"/>
                  </a:lnTo>
                  <a:lnTo>
                    <a:pt x="169570" y="58734"/>
                  </a:lnTo>
                  <a:cubicBezTo>
                    <a:pt x="167676" y="61576"/>
                    <a:pt x="167676" y="64418"/>
                    <a:pt x="168623" y="68207"/>
                  </a:cubicBezTo>
                  <a:lnTo>
                    <a:pt x="178096" y="91890"/>
                  </a:lnTo>
                  <a:cubicBezTo>
                    <a:pt x="179043" y="94732"/>
                    <a:pt x="181885" y="96627"/>
                    <a:pt x="184727" y="97574"/>
                  </a:cubicBezTo>
                  <a:lnTo>
                    <a:pt x="195148" y="100416"/>
                  </a:lnTo>
                  <a:lnTo>
                    <a:pt x="195148" y="1146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085312" y="2179318"/>
              <a:ext cx="52760" cy="53322"/>
            </a:xfrm>
            <a:custGeom>
              <a:avLst/>
              <a:gdLst/>
              <a:ahLst/>
              <a:cxnLst/>
              <a:rect l="l" t="t" r="r" b="b"/>
              <a:pathLst>
                <a:path w="89047" h="89995" extrusionOk="0">
                  <a:moveTo>
                    <a:pt x="44524" y="0"/>
                  </a:moveTo>
                  <a:cubicBezTo>
                    <a:pt x="38840" y="0"/>
                    <a:pt x="34103" y="4737"/>
                    <a:pt x="34103" y="10421"/>
                  </a:cubicBezTo>
                  <a:cubicBezTo>
                    <a:pt x="34103" y="16104"/>
                    <a:pt x="38840" y="20841"/>
                    <a:pt x="44524" y="20841"/>
                  </a:cubicBezTo>
                  <a:cubicBezTo>
                    <a:pt x="57786" y="20841"/>
                    <a:pt x="69154" y="32209"/>
                    <a:pt x="69154" y="45471"/>
                  </a:cubicBezTo>
                  <a:cubicBezTo>
                    <a:pt x="69154" y="58734"/>
                    <a:pt x="57786" y="70102"/>
                    <a:pt x="44524" y="70102"/>
                  </a:cubicBezTo>
                  <a:cubicBezTo>
                    <a:pt x="31262" y="70102"/>
                    <a:pt x="19894" y="58734"/>
                    <a:pt x="19894" y="45471"/>
                  </a:cubicBezTo>
                  <a:cubicBezTo>
                    <a:pt x="19894" y="42629"/>
                    <a:pt x="19894" y="40735"/>
                    <a:pt x="20841" y="37893"/>
                  </a:cubicBezTo>
                  <a:cubicBezTo>
                    <a:pt x="22736" y="32209"/>
                    <a:pt x="19894" y="26525"/>
                    <a:pt x="14210" y="25578"/>
                  </a:cubicBezTo>
                  <a:cubicBezTo>
                    <a:pt x="8526" y="23683"/>
                    <a:pt x="2842" y="26525"/>
                    <a:pt x="1895" y="32209"/>
                  </a:cubicBezTo>
                  <a:cubicBezTo>
                    <a:pt x="947" y="36946"/>
                    <a:pt x="0" y="40735"/>
                    <a:pt x="0" y="45471"/>
                  </a:cubicBezTo>
                  <a:cubicBezTo>
                    <a:pt x="0" y="70102"/>
                    <a:pt x="19894" y="89995"/>
                    <a:pt x="44524" y="89995"/>
                  </a:cubicBezTo>
                  <a:cubicBezTo>
                    <a:pt x="69154" y="89995"/>
                    <a:pt x="89048" y="70102"/>
                    <a:pt x="89048" y="45471"/>
                  </a:cubicBezTo>
                  <a:cubicBezTo>
                    <a:pt x="89048" y="19894"/>
                    <a:pt x="69154" y="0"/>
                    <a:pt x="44524" y="0"/>
                  </a:cubicBezTo>
                  <a:lnTo>
                    <a:pt x="44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33"/>
          <p:cNvGrpSpPr/>
          <p:nvPr/>
        </p:nvGrpSpPr>
        <p:grpSpPr>
          <a:xfrm>
            <a:off x="4987147" y="3116054"/>
            <a:ext cx="293940" cy="293484"/>
            <a:chOff x="6339337" y="3523560"/>
            <a:chExt cx="308146" cy="307668"/>
          </a:xfrm>
        </p:grpSpPr>
        <p:sp>
          <p:nvSpPr>
            <p:cNvPr id="349" name="Google Shape;349;p33"/>
            <p:cNvSpPr/>
            <p:nvPr/>
          </p:nvSpPr>
          <p:spPr>
            <a:xfrm>
              <a:off x="6339337" y="3523560"/>
              <a:ext cx="308146" cy="275030"/>
            </a:xfrm>
            <a:custGeom>
              <a:avLst/>
              <a:gdLst/>
              <a:ahLst/>
              <a:cxnLst/>
              <a:rect l="l" t="t" r="r" b="b"/>
              <a:pathLst>
                <a:path w="520077" h="464186" extrusionOk="0">
                  <a:moveTo>
                    <a:pt x="509658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1"/>
                  </a:cubicBezTo>
                  <a:lnTo>
                    <a:pt x="0" y="453766"/>
                  </a:lnTo>
                  <a:cubicBezTo>
                    <a:pt x="0" y="459450"/>
                    <a:pt x="4737" y="464186"/>
                    <a:pt x="10420" y="464186"/>
                  </a:cubicBezTo>
                  <a:lnTo>
                    <a:pt x="220725" y="464186"/>
                  </a:lnTo>
                  <a:cubicBezTo>
                    <a:pt x="226409" y="464186"/>
                    <a:pt x="231146" y="459450"/>
                    <a:pt x="231146" y="453766"/>
                  </a:cubicBezTo>
                  <a:cubicBezTo>
                    <a:pt x="231146" y="448082"/>
                    <a:pt x="226409" y="443345"/>
                    <a:pt x="220725" y="443345"/>
                  </a:cubicBezTo>
                  <a:lnTo>
                    <a:pt x="20841" y="443345"/>
                  </a:lnTo>
                  <a:lnTo>
                    <a:pt x="20841" y="92837"/>
                  </a:lnTo>
                  <a:cubicBezTo>
                    <a:pt x="20841" y="92837"/>
                    <a:pt x="21788" y="92837"/>
                    <a:pt x="21788" y="92837"/>
                  </a:cubicBezTo>
                  <a:lnTo>
                    <a:pt x="499237" y="92837"/>
                  </a:lnTo>
                  <a:lnTo>
                    <a:pt x="499237" y="443345"/>
                  </a:lnTo>
                  <a:lnTo>
                    <a:pt x="479343" y="443345"/>
                  </a:lnTo>
                  <a:cubicBezTo>
                    <a:pt x="473660" y="443345"/>
                    <a:pt x="468923" y="448082"/>
                    <a:pt x="468923" y="453766"/>
                  </a:cubicBezTo>
                  <a:cubicBezTo>
                    <a:pt x="468923" y="459450"/>
                    <a:pt x="473660" y="464186"/>
                    <a:pt x="479343" y="464186"/>
                  </a:cubicBezTo>
                  <a:lnTo>
                    <a:pt x="509658" y="464186"/>
                  </a:lnTo>
                  <a:cubicBezTo>
                    <a:pt x="515341" y="464186"/>
                    <a:pt x="520078" y="459450"/>
                    <a:pt x="520078" y="453766"/>
                  </a:cubicBezTo>
                  <a:lnTo>
                    <a:pt x="520078" y="9473"/>
                  </a:lnTo>
                  <a:cubicBezTo>
                    <a:pt x="519131" y="3789"/>
                    <a:pt x="515341" y="0"/>
                    <a:pt x="509658" y="0"/>
                  </a:cubicBezTo>
                  <a:lnTo>
                    <a:pt x="509658" y="0"/>
                  </a:lnTo>
                  <a:close/>
                  <a:moveTo>
                    <a:pt x="499237" y="72943"/>
                  </a:moveTo>
                  <a:lnTo>
                    <a:pt x="21788" y="72943"/>
                  </a:lnTo>
                  <a:cubicBezTo>
                    <a:pt x="21788" y="72943"/>
                    <a:pt x="20841" y="72943"/>
                    <a:pt x="20841" y="72943"/>
                  </a:cubicBezTo>
                  <a:lnTo>
                    <a:pt x="20841" y="19894"/>
                  </a:lnTo>
                  <a:lnTo>
                    <a:pt x="499237" y="19894"/>
                  </a:lnTo>
                  <a:lnTo>
                    <a:pt x="499237" y="729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489259" y="3786905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1" h="20841" extrusionOk="0">
                  <a:moveTo>
                    <a:pt x="17999" y="2842"/>
                  </a:moveTo>
                  <a:cubicBezTo>
                    <a:pt x="16105" y="947"/>
                    <a:pt x="13263" y="0"/>
                    <a:pt x="10421" y="0"/>
                  </a:cubicBezTo>
                  <a:cubicBezTo>
                    <a:pt x="7579" y="0"/>
                    <a:pt x="4737" y="947"/>
                    <a:pt x="2842" y="2842"/>
                  </a:cubicBezTo>
                  <a:cubicBezTo>
                    <a:pt x="948" y="4737"/>
                    <a:pt x="0" y="7578"/>
                    <a:pt x="0" y="10421"/>
                  </a:cubicBezTo>
                  <a:cubicBezTo>
                    <a:pt x="0" y="13262"/>
                    <a:pt x="948" y="16105"/>
                    <a:pt x="2842" y="17999"/>
                  </a:cubicBezTo>
                  <a:cubicBezTo>
                    <a:pt x="4737" y="19894"/>
                    <a:pt x="7579" y="20841"/>
                    <a:pt x="10421" y="20841"/>
                  </a:cubicBezTo>
                  <a:cubicBezTo>
                    <a:pt x="13263" y="20841"/>
                    <a:pt x="16105" y="19894"/>
                    <a:pt x="17999" y="17999"/>
                  </a:cubicBezTo>
                  <a:cubicBezTo>
                    <a:pt x="19894" y="16105"/>
                    <a:pt x="20841" y="13262"/>
                    <a:pt x="20841" y="10421"/>
                  </a:cubicBezTo>
                  <a:cubicBezTo>
                    <a:pt x="20841" y="6631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466799" y="3544897"/>
              <a:ext cx="148180" cy="12348"/>
            </a:xfrm>
            <a:custGeom>
              <a:avLst/>
              <a:gdLst/>
              <a:ahLst/>
              <a:cxnLst/>
              <a:rect l="l" t="t" r="r" b="b"/>
              <a:pathLst>
                <a:path w="250092" h="20841" extrusionOk="0">
                  <a:moveTo>
                    <a:pt x="239672" y="0"/>
                  </a:moveTo>
                  <a:lnTo>
                    <a:pt x="10421" y="0"/>
                  </a:lnTo>
                  <a:cubicBezTo>
                    <a:pt x="4737" y="0"/>
                    <a:pt x="0" y="4737"/>
                    <a:pt x="0" y="10421"/>
                  </a:cubicBezTo>
                  <a:cubicBezTo>
                    <a:pt x="0" y="16105"/>
                    <a:pt x="4737" y="20841"/>
                    <a:pt x="10421" y="20841"/>
                  </a:cubicBezTo>
                  <a:lnTo>
                    <a:pt x="239672" y="20841"/>
                  </a:lnTo>
                  <a:cubicBezTo>
                    <a:pt x="245356" y="20841"/>
                    <a:pt x="250093" y="16105"/>
                    <a:pt x="250093" y="10421"/>
                  </a:cubicBezTo>
                  <a:cubicBezTo>
                    <a:pt x="250093" y="4737"/>
                    <a:pt x="245356" y="0"/>
                    <a:pt x="239672" y="0"/>
                  </a:cubicBezTo>
                  <a:lnTo>
                    <a:pt x="23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395488" y="3544897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7999" y="2842"/>
                  </a:moveTo>
                  <a:cubicBezTo>
                    <a:pt x="16104" y="947"/>
                    <a:pt x="13262" y="0"/>
                    <a:pt x="10420" y="0"/>
                  </a:cubicBezTo>
                  <a:cubicBezTo>
                    <a:pt x="7578" y="0"/>
                    <a:pt x="4737" y="947"/>
                    <a:pt x="2842" y="2842"/>
                  </a:cubicBezTo>
                  <a:cubicBezTo>
                    <a:pt x="947" y="4737"/>
                    <a:pt x="0" y="7579"/>
                    <a:pt x="0" y="10421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4"/>
                    <a:pt x="7578" y="20841"/>
                    <a:pt x="10420" y="20841"/>
                  </a:cubicBezTo>
                  <a:cubicBezTo>
                    <a:pt x="13262" y="20841"/>
                    <a:pt x="16104" y="19894"/>
                    <a:pt x="17999" y="17999"/>
                  </a:cubicBezTo>
                  <a:cubicBezTo>
                    <a:pt x="19893" y="16105"/>
                    <a:pt x="20841" y="13262"/>
                    <a:pt x="20841" y="10421"/>
                  </a:cubicBezTo>
                  <a:cubicBezTo>
                    <a:pt x="20841" y="7579"/>
                    <a:pt x="19893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371343" y="3544897"/>
              <a:ext cx="12498" cy="12348"/>
            </a:xfrm>
            <a:custGeom>
              <a:avLst/>
              <a:gdLst/>
              <a:ahLst/>
              <a:cxnLst/>
              <a:rect l="l" t="t" r="r" b="b"/>
              <a:pathLst>
                <a:path w="21093" h="20841" extrusionOk="0">
                  <a:moveTo>
                    <a:pt x="17999" y="2842"/>
                  </a:moveTo>
                  <a:cubicBezTo>
                    <a:pt x="16105" y="947"/>
                    <a:pt x="13263" y="0"/>
                    <a:pt x="10421" y="0"/>
                  </a:cubicBezTo>
                  <a:cubicBezTo>
                    <a:pt x="7579" y="0"/>
                    <a:pt x="4737" y="947"/>
                    <a:pt x="2842" y="2842"/>
                  </a:cubicBezTo>
                  <a:cubicBezTo>
                    <a:pt x="948" y="4737"/>
                    <a:pt x="0" y="7579"/>
                    <a:pt x="0" y="10421"/>
                  </a:cubicBezTo>
                  <a:cubicBezTo>
                    <a:pt x="0" y="13262"/>
                    <a:pt x="948" y="16105"/>
                    <a:pt x="2842" y="17999"/>
                  </a:cubicBezTo>
                  <a:cubicBezTo>
                    <a:pt x="4737" y="19894"/>
                    <a:pt x="7579" y="20841"/>
                    <a:pt x="10421" y="20841"/>
                  </a:cubicBezTo>
                  <a:cubicBezTo>
                    <a:pt x="13263" y="20841"/>
                    <a:pt x="16105" y="19894"/>
                    <a:pt x="17999" y="17999"/>
                  </a:cubicBezTo>
                  <a:cubicBezTo>
                    <a:pt x="19894" y="16105"/>
                    <a:pt x="20841" y="13262"/>
                    <a:pt x="20841" y="10421"/>
                  </a:cubicBezTo>
                  <a:cubicBezTo>
                    <a:pt x="21789" y="7579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419633" y="3544897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1" h="20841" extrusionOk="0">
                  <a:moveTo>
                    <a:pt x="17999" y="2842"/>
                  </a:moveTo>
                  <a:cubicBezTo>
                    <a:pt x="16105" y="947"/>
                    <a:pt x="13262" y="0"/>
                    <a:pt x="10420" y="0"/>
                  </a:cubicBezTo>
                  <a:cubicBezTo>
                    <a:pt x="7578" y="0"/>
                    <a:pt x="4737" y="947"/>
                    <a:pt x="2842" y="2842"/>
                  </a:cubicBezTo>
                  <a:cubicBezTo>
                    <a:pt x="947" y="4737"/>
                    <a:pt x="0" y="7579"/>
                    <a:pt x="0" y="10421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4"/>
                    <a:pt x="7578" y="20841"/>
                    <a:pt x="10420" y="20841"/>
                  </a:cubicBezTo>
                  <a:cubicBezTo>
                    <a:pt x="13262" y="20841"/>
                    <a:pt x="16105" y="19894"/>
                    <a:pt x="17999" y="17999"/>
                  </a:cubicBezTo>
                  <a:cubicBezTo>
                    <a:pt x="19893" y="16105"/>
                    <a:pt x="20841" y="13262"/>
                    <a:pt x="20841" y="10421"/>
                  </a:cubicBezTo>
                  <a:cubicBezTo>
                    <a:pt x="20841" y="7579"/>
                    <a:pt x="19893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459048" y="3683027"/>
              <a:ext cx="69409" cy="67014"/>
            </a:xfrm>
            <a:custGeom>
              <a:avLst/>
              <a:gdLst/>
              <a:ahLst/>
              <a:cxnLst/>
              <a:rect l="l" t="t" r="r" b="b"/>
              <a:pathLst>
                <a:path w="117146" h="113104" extrusionOk="0">
                  <a:moveTo>
                    <a:pt x="116336" y="42629"/>
                  </a:moveTo>
                  <a:cubicBezTo>
                    <a:pt x="114441" y="37893"/>
                    <a:pt x="111599" y="35051"/>
                    <a:pt x="106863" y="34104"/>
                  </a:cubicBezTo>
                  <a:lnTo>
                    <a:pt x="81285" y="30314"/>
                  </a:lnTo>
                  <a:lnTo>
                    <a:pt x="69917" y="6631"/>
                  </a:lnTo>
                  <a:cubicBezTo>
                    <a:pt x="69917" y="6631"/>
                    <a:pt x="69917" y="6631"/>
                    <a:pt x="69917" y="6631"/>
                  </a:cubicBezTo>
                  <a:cubicBezTo>
                    <a:pt x="68023" y="2842"/>
                    <a:pt x="63286" y="0"/>
                    <a:pt x="58550" y="0"/>
                  </a:cubicBezTo>
                  <a:lnTo>
                    <a:pt x="58550" y="0"/>
                  </a:lnTo>
                  <a:cubicBezTo>
                    <a:pt x="53813" y="0"/>
                    <a:pt x="50023" y="2842"/>
                    <a:pt x="47182" y="6631"/>
                  </a:cubicBezTo>
                  <a:lnTo>
                    <a:pt x="35814" y="30314"/>
                  </a:lnTo>
                  <a:lnTo>
                    <a:pt x="10236" y="34104"/>
                  </a:lnTo>
                  <a:cubicBezTo>
                    <a:pt x="5499" y="35051"/>
                    <a:pt x="1710" y="37893"/>
                    <a:pt x="763" y="42629"/>
                  </a:cubicBezTo>
                  <a:cubicBezTo>
                    <a:pt x="-1132" y="47366"/>
                    <a:pt x="763" y="52103"/>
                    <a:pt x="3605" y="54944"/>
                  </a:cubicBezTo>
                  <a:lnTo>
                    <a:pt x="22551" y="72944"/>
                  </a:lnTo>
                  <a:lnTo>
                    <a:pt x="17814" y="98521"/>
                  </a:lnTo>
                  <a:cubicBezTo>
                    <a:pt x="16867" y="103258"/>
                    <a:pt x="18762" y="107994"/>
                    <a:pt x="22551" y="110836"/>
                  </a:cubicBezTo>
                  <a:cubicBezTo>
                    <a:pt x="24446" y="112731"/>
                    <a:pt x="27288" y="112731"/>
                    <a:pt x="30130" y="112731"/>
                  </a:cubicBezTo>
                  <a:cubicBezTo>
                    <a:pt x="32024" y="112731"/>
                    <a:pt x="33919" y="112731"/>
                    <a:pt x="35814" y="111784"/>
                  </a:cubicBezTo>
                  <a:lnTo>
                    <a:pt x="59497" y="99469"/>
                  </a:lnTo>
                  <a:lnTo>
                    <a:pt x="83180" y="111784"/>
                  </a:lnTo>
                  <a:cubicBezTo>
                    <a:pt x="86969" y="113678"/>
                    <a:pt x="92653" y="113678"/>
                    <a:pt x="96442" y="110836"/>
                  </a:cubicBezTo>
                  <a:cubicBezTo>
                    <a:pt x="100231" y="107994"/>
                    <a:pt x="102126" y="103258"/>
                    <a:pt x="101179" y="98521"/>
                  </a:cubicBezTo>
                  <a:lnTo>
                    <a:pt x="96442" y="72944"/>
                  </a:lnTo>
                  <a:lnTo>
                    <a:pt x="115389" y="54944"/>
                  </a:lnTo>
                  <a:cubicBezTo>
                    <a:pt x="116336" y="52103"/>
                    <a:pt x="118231" y="47366"/>
                    <a:pt x="116336" y="42629"/>
                  </a:cubicBezTo>
                  <a:lnTo>
                    <a:pt x="116336" y="42629"/>
                  </a:lnTo>
                  <a:close/>
                  <a:moveTo>
                    <a:pt x="77496" y="62523"/>
                  </a:moveTo>
                  <a:cubicBezTo>
                    <a:pt x="74654" y="65365"/>
                    <a:pt x="73706" y="69154"/>
                    <a:pt x="73706" y="72944"/>
                  </a:cubicBezTo>
                  <a:lnTo>
                    <a:pt x="76548" y="87153"/>
                  </a:lnTo>
                  <a:lnTo>
                    <a:pt x="64233" y="80522"/>
                  </a:lnTo>
                  <a:cubicBezTo>
                    <a:pt x="60444" y="78627"/>
                    <a:pt x="56655" y="78627"/>
                    <a:pt x="52865" y="80522"/>
                  </a:cubicBezTo>
                  <a:lnTo>
                    <a:pt x="40550" y="87153"/>
                  </a:lnTo>
                  <a:lnTo>
                    <a:pt x="43392" y="72944"/>
                  </a:lnTo>
                  <a:cubicBezTo>
                    <a:pt x="44340" y="69154"/>
                    <a:pt x="42445" y="65365"/>
                    <a:pt x="39603" y="62523"/>
                  </a:cubicBezTo>
                  <a:lnTo>
                    <a:pt x="29182" y="53050"/>
                  </a:lnTo>
                  <a:lnTo>
                    <a:pt x="43392" y="51155"/>
                  </a:lnTo>
                  <a:cubicBezTo>
                    <a:pt x="47182" y="50208"/>
                    <a:pt x="50971" y="48313"/>
                    <a:pt x="52865" y="44524"/>
                  </a:cubicBezTo>
                  <a:lnTo>
                    <a:pt x="59497" y="32209"/>
                  </a:lnTo>
                  <a:lnTo>
                    <a:pt x="66128" y="44524"/>
                  </a:lnTo>
                  <a:cubicBezTo>
                    <a:pt x="68023" y="48313"/>
                    <a:pt x="70865" y="50208"/>
                    <a:pt x="75601" y="51155"/>
                  </a:cubicBezTo>
                  <a:lnTo>
                    <a:pt x="89811" y="53050"/>
                  </a:lnTo>
                  <a:lnTo>
                    <a:pt x="77496" y="625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374260" y="3683027"/>
              <a:ext cx="69161" cy="67014"/>
            </a:xfrm>
            <a:custGeom>
              <a:avLst/>
              <a:gdLst/>
              <a:ahLst/>
              <a:cxnLst/>
              <a:rect l="l" t="t" r="r" b="b"/>
              <a:pathLst>
                <a:path w="116728" h="113104" extrusionOk="0">
                  <a:moveTo>
                    <a:pt x="116336" y="42629"/>
                  </a:moveTo>
                  <a:cubicBezTo>
                    <a:pt x="114441" y="37893"/>
                    <a:pt x="110652" y="35051"/>
                    <a:pt x="106863" y="34104"/>
                  </a:cubicBezTo>
                  <a:lnTo>
                    <a:pt x="81285" y="30314"/>
                  </a:lnTo>
                  <a:lnTo>
                    <a:pt x="69917" y="6631"/>
                  </a:lnTo>
                  <a:cubicBezTo>
                    <a:pt x="69917" y="6631"/>
                    <a:pt x="69917" y="6631"/>
                    <a:pt x="69917" y="6631"/>
                  </a:cubicBezTo>
                  <a:cubicBezTo>
                    <a:pt x="68022" y="2842"/>
                    <a:pt x="63286" y="0"/>
                    <a:pt x="58549" y="0"/>
                  </a:cubicBezTo>
                  <a:lnTo>
                    <a:pt x="58549" y="0"/>
                  </a:lnTo>
                  <a:cubicBezTo>
                    <a:pt x="53812" y="0"/>
                    <a:pt x="50023" y="2842"/>
                    <a:pt x="47181" y="6631"/>
                  </a:cubicBezTo>
                  <a:lnTo>
                    <a:pt x="35814" y="30314"/>
                  </a:lnTo>
                  <a:lnTo>
                    <a:pt x="10236" y="34104"/>
                  </a:lnTo>
                  <a:cubicBezTo>
                    <a:pt x="5499" y="35051"/>
                    <a:pt x="1710" y="37893"/>
                    <a:pt x="763" y="42629"/>
                  </a:cubicBezTo>
                  <a:cubicBezTo>
                    <a:pt x="-1132" y="47366"/>
                    <a:pt x="763" y="52103"/>
                    <a:pt x="3605" y="54944"/>
                  </a:cubicBezTo>
                  <a:lnTo>
                    <a:pt x="22551" y="72944"/>
                  </a:lnTo>
                  <a:lnTo>
                    <a:pt x="17814" y="98521"/>
                  </a:lnTo>
                  <a:cubicBezTo>
                    <a:pt x="16867" y="103258"/>
                    <a:pt x="18761" y="107994"/>
                    <a:pt x="22551" y="110836"/>
                  </a:cubicBezTo>
                  <a:cubicBezTo>
                    <a:pt x="24446" y="112731"/>
                    <a:pt x="27288" y="112731"/>
                    <a:pt x="30129" y="112731"/>
                  </a:cubicBezTo>
                  <a:cubicBezTo>
                    <a:pt x="32024" y="112731"/>
                    <a:pt x="33919" y="112731"/>
                    <a:pt x="35814" y="111784"/>
                  </a:cubicBezTo>
                  <a:lnTo>
                    <a:pt x="59497" y="99469"/>
                  </a:lnTo>
                  <a:lnTo>
                    <a:pt x="83180" y="111784"/>
                  </a:lnTo>
                  <a:cubicBezTo>
                    <a:pt x="86969" y="113678"/>
                    <a:pt x="92653" y="113678"/>
                    <a:pt x="96442" y="110836"/>
                  </a:cubicBezTo>
                  <a:cubicBezTo>
                    <a:pt x="100231" y="107994"/>
                    <a:pt x="102126" y="103258"/>
                    <a:pt x="101178" y="98521"/>
                  </a:cubicBezTo>
                  <a:lnTo>
                    <a:pt x="96442" y="72944"/>
                  </a:lnTo>
                  <a:lnTo>
                    <a:pt x="115388" y="54944"/>
                  </a:lnTo>
                  <a:cubicBezTo>
                    <a:pt x="116336" y="52103"/>
                    <a:pt x="117283" y="47366"/>
                    <a:pt x="116336" y="42629"/>
                  </a:cubicBezTo>
                  <a:lnTo>
                    <a:pt x="116336" y="42629"/>
                  </a:lnTo>
                  <a:close/>
                  <a:moveTo>
                    <a:pt x="76548" y="62523"/>
                  </a:moveTo>
                  <a:cubicBezTo>
                    <a:pt x="73706" y="65365"/>
                    <a:pt x="72759" y="69154"/>
                    <a:pt x="72759" y="72944"/>
                  </a:cubicBezTo>
                  <a:lnTo>
                    <a:pt x="75601" y="87153"/>
                  </a:lnTo>
                  <a:lnTo>
                    <a:pt x="63286" y="80522"/>
                  </a:lnTo>
                  <a:cubicBezTo>
                    <a:pt x="59497" y="78627"/>
                    <a:pt x="55707" y="78627"/>
                    <a:pt x="51918" y="80522"/>
                  </a:cubicBezTo>
                  <a:lnTo>
                    <a:pt x="39603" y="87153"/>
                  </a:lnTo>
                  <a:lnTo>
                    <a:pt x="42444" y="72944"/>
                  </a:lnTo>
                  <a:cubicBezTo>
                    <a:pt x="43392" y="69154"/>
                    <a:pt x="41497" y="65365"/>
                    <a:pt x="38655" y="62523"/>
                  </a:cubicBezTo>
                  <a:lnTo>
                    <a:pt x="28235" y="53050"/>
                  </a:lnTo>
                  <a:lnTo>
                    <a:pt x="42444" y="51155"/>
                  </a:lnTo>
                  <a:cubicBezTo>
                    <a:pt x="46234" y="50208"/>
                    <a:pt x="50023" y="48313"/>
                    <a:pt x="51918" y="44524"/>
                  </a:cubicBezTo>
                  <a:lnTo>
                    <a:pt x="58549" y="32209"/>
                  </a:lnTo>
                  <a:lnTo>
                    <a:pt x="65180" y="44524"/>
                  </a:lnTo>
                  <a:cubicBezTo>
                    <a:pt x="67075" y="48313"/>
                    <a:pt x="69917" y="50208"/>
                    <a:pt x="74654" y="51155"/>
                  </a:cubicBezTo>
                  <a:lnTo>
                    <a:pt x="88863" y="53050"/>
                  </a:lnTo>
                  <a:lnTo>
                    <a:pt x="76548" y="625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6544397" y="3683027"/>
              <a:ext cx="69161" cy="67014"/>
            </a:xfrm>
            <a:custGeom>
              <a:avLst/>
              <a:gdLst/>
              <a:ahLst/>
              <a:cxnLst/>
              <a:rect l="l" t="t" r="r" b="b"/>
              <a:pathLst>
                <a:path w="116728" h="113104" extrusionOk="0">
                  <a:moveTo>
                    <a:pt x="116336" y="42629"/>
                  </a:moveTo>
                  <a:cubicBezTo>
                    <a:pt x="114441" y="37893"/>
                    <a:pt x="111599" y="35051"/>
                    <a:pt x="106863" y="34104"/>
                  </a:cubicBezTo>
                  <a:lnTo>
                    <a:pt x="81285" y="30314"/>
                  </a:lnTo>
                  <a:lnTo>
                    <a:pt x="69917" y="6631"/>
                  </a:lnTo>
                  <a:cubicBezTo>
                    <a:pt x="68022" y="2842"/>
                    <a:pt x="63286" y="0"/>
                    <a:pt x="58549" y="0"/>
                  </a:cubicBezTo>
                  <a:lnTo>
                    <a:pt x="58549" y="0"/>
                  </a:lnTo>
                  <a:cubicBezTo>
                    <a:pt x="53812" y="0"/>
                    <a:pt x="50023" y="2842"/>
                    <a:pt x="47182" y="6631"/>
                  </a:cubicBezTo>
                  <a:lnTo>
                    <a:pt x="47182" y="6631"/>
                  </a:lnTo>
                  <a:lnTo>
                    <a:pt x="35814" y="30314"/>
                  </a:lnTo>
                  <a:lnTo>
                    <a:pt x="10236" y="34104"/>
                  </a:lnTo>
                  <a:cubicBezTo>
                    <a:pt x="5499" y="35051"/>
                    <a:pt x="1710" y="37893"/>
                    <a:pt x="763" y="42629"/>
                  </a:cubicBezTo>
                  <a:cubicBezTo>
                    <a:pt x="-1132" y="47366"/>
                    <a:pt x="763" y="52103"/>
                    <a:pt x="3605" y="54944"/>
                  </a:cubicBezTo>
                  <a:lnTo>
                    <a:pt x="22551" y="72944"/>
                  </a:lnTo>
                  <a:lnTo>
                    <a:pt x="17814" y="98521"/>
                  </a:lnTo>
                  <a:cubicBezTo>
                    <a:pt x="16867" y="103258"/>
                    <a:pt x="18762" y="107994"/>
                    <a:pt x="22551" y="110836"/>
                  </a:cubicBezTo>
                  <a:cubicBezTo>
                    <a:pt x="26340" y="113678"/>
                    <a:pt x="31077" y="113678"/>
                    <a:pt x="35814" y="111784"/>
                  </a:cubicBezTo>
                  <a:lnTo>
                    <a:pt x="59497" y="99469"/>
                  </a:lnTo>
                  <a:lnTo>
                    <a:pt x="83180" y="111784"/>
                  </a:lnTo>
                  <a:cubicBezTo>
                    <a:pt x="85074" y="112731"/>
                    <a:pt x="86969" y="112731"/>
                    <a:pt x="88863" y="112731"/>
                  </a:cubicBezTo>
                  <a:cubicBezTo>
                    <a:pt x="91705" y="112731"/>
                    <a:pt x="93600" y="111784"/>
                    <a:pt x="96442" y="110836"/>
                  </a:cubicBezTo>
                  <a:cubicBezTo>
                    <a:pt x="100231" y="107994"/>
                    <a:pt x="102126" y="103258"/>
                    <a:pt x="101178" y="98521"/>
                  </a:cubicBezTo>
                  <a:lnTo>
                    <a:pt x="96442" y="72944"/>
                  </a:lnTo>
                  <a:lnTo>
                    <a:pt x="115388" y="54944"/>
                  </a:lnTo>
                  <a:cubicBezTo>
                    <a:pt x="116336" y="52103"/>
                    <a:pt x="117283" y="47366"/>
                    <a:pt x="116336" y="42629"/>
                  </a:cubicBezTo>
                  <a:lnTo>
                    <a:pt x="116336" y="42629"/>
                  </a:lnTo>
                  <a:close/>
                  <a:moveTo>
                    <a:pt x="76548" y="62523"/>
                  </a:moveTo>
                  <a:cubicBezTo>
                    <a:pt x="73706" y="65365"/>
                    <a:pt x="72759" y="69154"/>
                    <a:pt x="72759" y="72944"/>
                  </a:cubicBezTo>
                  <a:lnTo>
                    <a:pt x="75601" y="87153"/>
                  </a:lnTo>
                  <a:lnTo>
                    <a:pt x="63286" y="80522"/>
                  </a:lnTo>
                  <a:cubicBezTo>
                    <a:pt x="61391" y="79575"/>
                    <a:pt x="59497" y="79575"/>
                    <a:pt x="57602" y="79575"/>
                  </a:cubicBezTo>
                  <a:cubicBezTo>
                    <a:pt x="55707" y="79575"/>
                    <a:pt x="53812" y="79575"/>
                    <a:pt x="51918" y="80522"/>
                  </a:cubicBezTo>
                  <a:lnTo>
                    <a:pt x="39603" y="87153"/>
                  </a:lnTo>
                  <a:lnTo>
                    <a:pt x="42445" y="72944"/>
                  </a:lnTo>
                  <a:cubicBezTo>
                    <a:pt x="43392" y="69154"/>
                    <a:pt x="41497" y="65365"/>
                    <a:pt x="38655" y="62523"/>
                  </a:cubicBezTo>
                  <a:lnTo>
                    <a:pt x="28235" y="53050"/>
                  </a:lnTo>
                  <a:lnTo>
                    <a:pt x="42445" y="51155"/>
                  </a:lnTo>
                  <a:cubicBezTo>
                    <a:pt x="46234" y="50208"/>
                    <a:pt x="50023" y="48313"/>
                    <a:pt x="51918" y="44524"/>
                  </a:cubicBezTo>
                  <a:lnTo>
                    <a:pt x="58549" y="32209"/>
                  </a:lnTo>
                  <a:lnTo>
                    <a:pt x="65180" y="44524"/>
                  </a:lnTo>
                  <a:cubicBezTo>
                    <a:pt x="67075" y="48313"/>
                    <a:pt x="69917" y="50208"/>
                    <a:pt x="74654" y="51155"/>
                  </a:cubicBezTo>
                  <a:lnTo>
                    <a:pt x="88863" y="53050"/>
                  </a:lnTo>
                  <a:lnTo>
                    <a:pt x="76548" y="625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371905" y="3594309"/>
              <a:ext cx="243037" cy="77457"/>
            </a:xfrm>
            <a:custGeom>
              <a:avLst/>
              <a:gdLst/>
              <a:ahLst/>
              <a:cxnLst/>
              <a:rect l="l" t="t" r="r" b="b"/>
              <a:pathLst>
                <a:path w="410189" h="130729" extrusionOk="0">
                  <a:moveTo>
                    <a:pt x="399769" y="0"/>
                  </a:moveTo>
                  <a:lnTo>
                    <a:pt x="10420" y="0"/>
                  </a:lnTo>
                  <a:cubicBezTo>
                    <a:pt x="4737" y="0"/>
                    <a:pt x="0" y="4737"/>
                    <a:pt x="0" y="10420"/>
                  </a:cubicBezTo>
                  <a:lnTo>
                    <a:pt x="0" y="120309"/>
                  </a:lnTo>
                  <a:cubicBezTo>
                    <a:pt x="0" y="125993"/>
                    <a:pt x="4737" y="130730"/>
                    <a:pt x="10420" y="130730"/>
                  </a:cubicBezTo>
                  <a:lnTo>
                    <a:pt x="399769" y="130730"/>
                  </a:lnTo>
                  <a:cubicBezTo>
                    <a:pt x="405453" y="130730"/>
                    <a:pt x="410189" y="125993"/>
                    <a:pt x="410189" y="120309"/>
                  </a:cubicBezTo>
                  <a:lnTo>
                    <a:pt x="410189" y="10420"/>
                  </a:lnTo>
                  <a:cubicBezTo>
                    <a:pt x="410189" y="4737"/>
                    <a:pt x="405453" y="0"/>
                    <a:pt x="399769" y="0"/>
                  </a:cubicBezTo>
                  <a:lnTo>
                    <a:pt x="399769" y="0"/>
                  </a:lnTo>
                  <a:close/>
                  <a:moveTo>
                    <a:pt x="389348" y="108942"/>
                  </a:moveTo>
                  <a:lnTo>
                    <a:pt x="19893" y="108942"/>
                  </a:lnTo>
                  <a:lnTo>
                    <a:pt x="19893" y="64418"/>
                  </a:lnTo>
                  <a:lnTo>
                    <a:pt x="170517" y="64418"/>
                  </a:lnTo>
                  <a:cubicBezTo>
                    <a:pt x="176201" y="64418"/>
                    <a:pt x="180938" y="59681"/>
                    <a:pt x="180938" y="53997"/>
                  </a:cubicBezTo>
                  <a:cubicBezTo>
                    <a:pt x="180938" y="48313"/>
                    <a:pt x="176201" y="43576"/>
                    <a:pt x="170517" y="43576"/>
                  </a:cubicBezTo>
                  <a:lnTo>
                    <a:pt x="19893" y="43576"/>
                  </a:lnTo>
                  <a:lnTo>
                    <a:pt x="19893" y="18946"/>
                  </a:lnTo>
                  <a:lnTo>
                    <a:pt x="389348" y="18946"/>
                  </a:lnTo>
                  <a:lnTo>
                    <a:pt x="389348" y="1089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6516773" y="3738616"/>
              <a:ext cx="129096" cy="92612"/>
            </a:xfrm>
            <a:custGeom>
              <a:avLst/>
              <a:gdLst/>
              <a:ahLst/>
              <a:cxnLst/>
              <a:rect l="l" t="t" r="r" b="b"/>
              <a:pathLst>
                <a:path w="217883" h="156307" extrusionOk="0">
                  <a:moveTo>
                    <a:pt x="179991" y="108942"/>
                  </a:moveTo>
                  <a:cubicBezTo>
                    <a:pt x="174307" y="108942"/>
                    <a:pt x="168623" y="110836"/>
                    <a:pt x="163886" y="112731"/>
                  </a:cubicBezTo>
                  <a:cubicBezTo>
                    <a:pt x="159150" y="99469"/>
                    <a:pt x="145887" y="90943"/>
                    <a:pt x="131678" y="90943"/>
                  </a:cubicBezTo>
                  <a:cubicBezTo>
                    <a:pt x="122204" y="90943"/>
                    <a:pt x="113678" y="94732"/>
                    <a:pt x="107047" y="101363"/>
                  </a:cubicBezTo>
                  <a:cubicBezTo>
                    <a:pt x="100416" y="94732"/>
                    <a:pt x="91890" y="90943"/>
                    <a:pt x="82417" y="90943"/>
                  </a:cubicBezTo>
                  <a:cubicBezTo>
                    <a:pt x="77680" y="90943"/>
                    <a:pt x="72944" y="91890"/>
                    <a:pt x="68207" y="93785"/>
                  </a:cubicBezTo>
                  <a:lnTo>
                    <a:pt x="68207" y="34104"/>
                  </a:lnTo>
                  <a:cubicBezTo>
                    <a:pt x="68207" y="15157"/>
                    <a:pt x="53050" y="0"/>
                    <a:pt x="34103" y="0"/>
                  </a:cubicBezTo>
                  <a:cubicBezTo>
                    <a:pt x="15157" y="0"/>
                    <a:pt x="0" y="15157"/>
                    <a:pt x="0" y="34104"/>
                  </a:cubicBezTo>
                  <a:lnTo>
                    <a:pt x="0" y="145887"/>
                  </a:lnTo>
                  <a:cubicBezTo>
                    <a:pt x="0" y="151571"/>
                    <a:pt x="4737" y="156308"/>
                    <a:pt x="10420" y="156308"/>
                  </a:cubicBezTo>
                  <a:cubicBezTo>
                    <a:pt x="16105" y="156308"/>
                    <a:pt x="20841" y="151571"/>
                    <a:pt x="20841" y="145887"/>
                  </a:cubicBezTo>
                  <a:lnTo>
                    <a:pt x="20841" y="34104"/>
                  </a:lnTo>
                  <a:cubicBezTo>
                    <a:pt x="20841" y="26525"/>
                    <a:pt x="27472" y="19894"/>
                    <a:pt x="35051" y="19894"/>
                  </a:cubicBezTo>
                  <a:cubicBezTo>
                    <a:pt x="42629" y="19894"/>
                    <a:pt x="49261" y="26525"/>
                    <a:pt x="49261" y="34104"/>
                  </a:cubicBezTo>
                  <a:lnTo>
                    <a:pt x="49261" y="145887"/>
                  </a:lnTo>
                  <a:cubicBezTo>
                    <a:pt x="49261" y="151571"/>
                    <a:pt x="53997" y="156308"/>
                    <a:pt x="59681" y="156308"/>
                  </a:cubicBezTo>
                  <a:cubicBezTo>
                    <a:pt x="65365" y="156308"/>
                    <a:pt x="70102" y="151571"/>
                    <a:pt x="70102" y="145887"/>
                  </a:cubicBezTo>
                  <a:lnTo>
                    <a:pt x="70102" y="125994"/>
                  </a:lnTo>
                  <a:cubicBezTo>
                    <a:pt x="70102" y="118415"/>
                    <a:pt x="76733" y="111784"/>
                    <a:pt x="84312" y="111784"/>
                  </a:cubicBezTo>
                  <a:cubicBezTo>
                    <a:pt x="91890" y="111784"/>
                    <a:pt x="98521" y="118415"/>
                    <a:pt x="98521" y="125994"/>
                  </a:cubicBezTo>
                  <a:lnTo>
                    <a:pt x="98521" y="145887"/>
                  </a:lnTo>
                  <a:cubicBezTo>
                    <a:pt x="98521" y="151571"/>
                    <a:pt x="103258" y="156308"/>
                    <a:pt x="108942" y="156308"/>
                  </a:cubicBezTo>
                  <a:cubicBezTo>
                    <a:pt x="114625" y="156308"/>
                    <a:pt x="119362" y="151571"/>
                    <a:pt x="119362" y="145887"/>
                  </a:cubicBezTo>
                  <a:lnTo>
                    <a:pt x="119362" y="125994"/>
                  </a:lnTo>
                  <a:cubicBezTo>
                    <a:pt x="119362" y="118415"/>
                    <a:pt x="125993" y="111784"/>
                    <a:pt x="133572" y="111784"/>
                  </a:cubicBezTo>
                  <a:cubicBezTo>
                    <a:pt x="141151" y="111784"/>
                    <a:pt x="147782" y="118415"/>
                    <a:pt x="147782" y="125994"/>
                  </a:cubicBezTo>
                  <a:lnTo>
                    <a:pt x="147782" y="145887"/>
                  </a:lnTo>
                  <a:cubicBezTo>
                    <a:pt x="147782" y="151571"/>
                    <a:pt x="152518" y="156308"/>
                    <a:pt x="158202" y="156308"/>
                  </a:cubicBezTo>
                  <a:cubicBezTo>
                    <a:pt x="163886" y="156308"/>
                    <a:pt x="168623" y="151571"/>
                    <a:pt x="168623" y="145887"/>
                  </a:cubicBezTo>
                  <a:lnTo>
                    <a:pt x="168623" y="143993"/>
                  </a:lnTo>
                  <a:cubicBezTo>
                    <a:pt x="168623" y="136414"/>
                    <a:pt x="175254" y="129783"/>
                    <a:pt x="182833" y="129783"/>
                  </a:cubicBezTo>
                  <a:cubicBezTo>
                    <a:pt x="190411" y="129783"/>
                    <a:pt x="197042" y="136414"/>
                    <a:pt x="197042" y="143993"/>
                  </a:cubicBezTo>
                  <a:cubicBezTo>
                    <a:pt x="197042" y="149677"/>
                    <a:pt x="201779" y="154413"/>
                    <a:pt x="207463" y="154413"/>
                  </a:cubicBezTo>
                  <a:cubicBezTo>
                    <a:pt x="213147" y="154413"/>
                    <a:pt x="217883" y="149677"/>
                    <a:pt x="217883" y="143993"/>
                  </a:cubicBezTo>
                  <a:cubicBezTo>
                    <a:pt x="215042" y="125046"/>
                    <a:pt x="198937" y="108942"/>
                    <a:pt x="179991" y="108942"/>
                  </a:cubicBezTo>
                  <a:lnTo>
                    <a:pt x="179991" y="1089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493752" y="3620700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0" h="20841" extrusionOk="0">
                  <a:moveTo>
                    <a:pt x="17999" y="2842"/>
                  </a:moveTo>
                  <a:cubicBezTo>
                    <a:pt x="16104" y="947"/>
                    <a:pt x="13262" y="0"/>
                    <a:pt x="10420" y="0"/>
                  </a:cubicBezTo>
                  <a:cubicBezTo>
                    <a:pt x="7578" y="0"/>
                    <a:pt x="4737" y="947"/>
                    <a:pt x="2842" y="2842"/>
                  </a:cubicBezTo>
                  <a:cubicBezTo>
                    <a:pt x="947" y="4737"/>
                    <a:pt x="0" y="7579"/>
                    <a:pt x="0" y="10421"/>
                  </a:cubicBezTo>
                  <a:cubicBezTo>
                    <a:pt x="0" y="13262"/>
                    <a:pt x="947" y="16105"/>
                    <a:pt x="2842" y="17999"/>
                  </a:cubicBezTo>
                  <a:cubicBezTo>
                    <a:pt x="4737" y="19894"/>
                    <a:pt x="7578" y="20841"/>
                    <a:pt x="10420" y="20841"/>
                  </a:cubicBezTo>
                  <a:cubicBezTo>
                    <a:pt x="13262" y="20841"/>
                    <a:pt x="16104" y="19894"/>
                    <a:pt x="17999" y="17999"/>
                  </a:cubicBezTo>
                  <a:cubicBezTo>
                    <a:pt x="19893" y="16105"/>
                    <a:pt x="20841" y="13262"/>
                    <a:pt x="20841" y="10421"/>
                  </a:cubicBezTo>
                  <a:cubicBezTo>
                    <a:pt x="20841" y="7579"/>
                    <a:pt x="19893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4919682" y="1285198"/>
            <a:ext cx="295033" cy="295547"/>
            <a:chOff x="6339315" y="4259130"/>
            <a:chExt cx="309292" cy="309830"/>
          </a:xfrm>
        </p:grpSpPr>
        <p:sp>
          <p:nvSpPr>
            <p:cNvPr id="362" name="Google Shape;362;p33"/>
            <p:cNvSpPr/>
            <p:nvPr/>
          </p:nvSpPr>
          <p:spPr>
            <a:xfrm>
              <a:off x="6339315" y="4259130"/>
              <a:ext cx="309292" cy="309830"/>
            </a:xfrm>
            <a:custGeom>
              <a:avLst/>
              <a:gdLst/>
              <a:ahLst/>
              <a:cxnLst/>
              <a:rect l="l" t="t" r="r" b="b"/>
              <a:pathLst>
                <a:path w="522011" h="522920" extrusionOk="0">
                  <a:moveTo>
                    <a:pt x="308864" y="0"/>
                  </a:moveTo>
                  <a:cubicBezTo>
                    <a:pt x="200870" y="0"/>
                    <a:pt x="110875" y="82417"/>
                    <a:pt x="99507" y="187570"/>
                  </a:cubicBezTo>
                  <a:lnTo>
                    <a:pt x="84350" y="172412"/>
                  </a:lnTo>
                  <a:cubicBezTo>
                    <a:pt x="82455" y="170517"/>
                    <a:pt x="79613" y="169570"/>
                    <a:pt x="76771" y="169570"/>
                  </a:cubicBezTo>
                  <a:lnTo>
                    <a:pt x="10459" y="169570"/>
                  </a:lnTo>
                  <a:cubicBezTo>
                    <a:pt x="6669" y="169570"/>
                    <a:pt x="2880" y="172412"/>
                    <a:pt x="986" y="176202"/>
                  </a:cubicBezTo>
                  <a:cubicBezTo>
                    <a:pt x="-909" y="179991"/>
                    <a:pt x="39" y="184727"/>
                    <a:pt x="2880" y="187570"/>
                  </a:cubicBezTo>
                  <a:lnTo>
                    <a:pt x="27511" y="212200"/>
                  </a:lnTo>
                  <a:lnTo>
                    <a:pt x="2880" y="236830"/>
                  </a:lnTo>
                  <a:cubicBezTo>
                    <a:pt x="39" y="239672"/>
                    <a:pt x="-909" y="244409"/>
                    <a:pt x="986" y="248198"/>
                  </a:cubicBezTo>
                  <a:cubicBezTo>
                    <a:pt x="2880" y="251987"/>
                    <a:pt x="6669" y="254829"/>
                    <a:pt x="10459" y="254829"/>
                  </a:cubicBezTo>
                  <a:lnTo>
                    <a:pt x="76771" y="254829"/>
                  </a:lnTo>
                  <a:cubicBezTo>
                    <a:pt x="79613" y="254829"/>
                    <a:pt x="82455" y="253882"/>
                    <a:pt x="84350" y="251987"/>
                  </a:cubicBezTo>
                  <a:lnTo>
                    <a:pt x="99507" y="236830"/>
                  </a:lnTo>
                  <a:cubicBezTo>
                    <a:pt x="103296" y="267144"/>
                    <a:pt x="112769" y="295564"/>
                    <a:pt x="127927" y="322089"/>
                  </a:cubicBezTo>
                  <a:cubicBezTo>
                    <a:pt x="130769" y="326825"/>
                    <a:pt x="137400" y="328720"/>
                    <a:pt x="142137" y="325878"/>
                  </a:cubicBezTo>
                  <a:cubicBezTo>
                    <a:pt x="146873" y="323036"/>
                    <a:pt x="148767" y="316405"/>
                    <a:pt x="145925" y="311668"/>
                  </a:cubicBezTo>
                  <a:cubicBezTo>
                    <a:pt x="129821" y="285143"/>
                    <a:pt x="121295" y="254829"/>
                    <a:pt x="119401" y="223568"/>
                  </a:cubicBezTo>
                  <a:lnTo>
                    <a:pt x="156346" y="223568"/>
                  </a:lnTo>
                  <a:cubicBezTo>
                    <a:pt x="158240" y="251040"/>
                    <a:pt x="166767" y="276617"/>
                    <a:pt x="181923" y="299353"/>
                  </a:cubicBezTo>
                  <a:cubicBezTo>
                    <a:pt x="184766" y="304090"/>
                    <a:pt x="191397" y="305037"/>
                    <a:pt x="196133" y="302195"/>
                  </a:cubicBezTo>
                  <a:cubicBezTo>
                    <a:pt x="200870" y="299353"/>
                    <a:pt x="201818" y="292722"/>
                    <a:pt x="198976" y="287985"/>
                  </a:cubicBezTo>
                  <a:cubicBezTo>
                    <a:pt x="185713" y="269039"/>
                    <a:pt x="178135" y="246303"/>
                    <a:pt x="176240" y="223568"/>
                  </a:cubicBezTo>
                  <a:lnTo>
                    <a:pt x="213185" y="223568"/>
                  </a:lnTo>
                  <a:cubicBezTo>
                    <a:pt x="216974" y="261460"/>
                    <a:pt x="243499" y="293669"/>
                    <a:pt x="278550" y="305985"/>
                  </a:cubicBezTo>
                  <a:lnTo>
                    <a:pt x="100454" y="351456"/>
                  </a:lnTo>
                  <a:lnTo>
                    <a:pt x="58772" y="351456"/>
                  </a:lnTo>
                  <a:cubicBezTo>
                    <a:pt x="45510" y="351456"/>
                    <a:pt x="34142" y="360929"/>
                    <a:pt x="32247" y="374191"/>
                  </a:cubicBezTo>
                  <a:cubicBezTo>
                    <a:pt x="14248" y="378928"/>
                    <a:pt x="986" y="395032"/>
                    <a:pt x="986" y="413979"/>
                  </a:cubicBezTo>
                  <a:cubicBezTo>
                    <a:pt x="986" y="432925"/>
                    <a:pt x="14248" y="449030"/>
                    <a:pt x="32247" y="453766"/>
                  </a:cubicBezTo>
                  <a:cubicBezTo>
                    <a:pt x="34142" y="464186"/>
                    <a:pt x="41720" y="471766"/>
                    <a:pt x="52141" y="474607"/>
                  </a:cubicBezTo>
                  <a:lnTo>
                    <a:pt x="68245" y="516289"/>
                  </a:lnTo>
                  <a:cubicBezTo>
                    <a:pt x="70140" y="520079"/>
                    <a:pt x="73929" y="522920"/>
                    <a:pt x="77718" y="522920"/>
                  </a:cubicBezTo>
                  <a:lnTo>
                    <a:pt x="120348" y="522920"/>
                  </a:lnTo>
                  <a:cubicBezTo>
                    <a:pt x="124137" y="522920"/>
                    <a:pt x="126979" y="521026"/>
                    <a:pt x="128874" y="518184"/>
                  </a:cubicBezTo>
                  <a:cubicBezTo>
                    <a:pt x="130769" y="515342"/>
                    <a:pt x="130769" y="511552"/>
                    <a:pt x="129821" y="508711"/>
                  </a:cubicBezTo>
                  <a:lnTo>
                    <a:pt x="118454" y="480291"/>
                  </a:lnTo>
                  <a:lnTo>
                    <a:pt x="278550" y="521973"/>
                  </a:lnTo>
                  <a:cubicBezTo>
                    <a:pt x="279498" y="521973"/>
                    <a:pt x="280445" y="521973"/>
                    <a:pt x="281392" y="521973"/>
                  </a:cubicBezTo>
                  <a:cubicBezTo>
                    <a:pt x="283287" y="521973"/>
                    <a:pt x="286129" y="521026"/>
                    <a:pt x="288023" y="520079"/>
                  </a:cubicBezTo>
                  <a:cubicBezTo>
                    <a:pt x="290865" y="518184"/>
                    <a:pt x="291813" y="515342"/>
                    <a:pt x="291813" y="512500"/>
                  </a:cubicBezTo>
                  <a:lnTo>
                    <a:pt x="291813" y="316405"/>
                  </a:lnTo>
                  <a:cubicBezTo>
                    <a:pt x="291813" y="313563"/>
                    <a:pt x="290865" y="311668"/>
                    <a:pt x="288971" y="309774"/>
                  </a:cubicBezTo>
                  <a:cubicBezTo>
                    <a:pt x="295602" y="311668"/>
                    <a:pt x="302233" y="311668"/>
                    <a:pt x="309812" y="311668"/>
                  </a:cubicBezTo>
                  <a:cubicBezTo>
                    <a:pt x="363809" y="311668"/>
                    <a:pt x="407386" y="268092"/>
                    <a:pt x="407386" y="214095"/>
                  </a:cubicBezTo>
                  <a:cubicBezTo>
                    <a:pt x="407386" y="160097"/>
                    <a:pt x="363809" y="116521"/>
                    <a:pt x="309812" y="116521"/>
                  </a:cubicBezTo>
                  <a:cubicBezTo>
                    <a:pt x="259604" y="116521"/>
                    <a:pt x="217922" y="154414"/>
                    <a:pt x="213185" y="203674"/>
                  </a:cubicBezTo>
                  <a:lnTo>
                    <a:pt x="176240" y="203674"/>
                  </a:lnTo>
                  <a:cubicBezTo>
                    <a:pt x="180976" y="134519"/>
                    <a:pt x="239710" y="79575"/>
                    <a:pt x="309812" y="79575"/>
                  </a:cubicBezTo>
                  <a:cubicBezTo>
                    <a:pt x="383703" y="79575"/>
                    <a:pt x="443384" y="139256"/>
                    <a:pt x="443384" y="213147"/>
                  </a:cubicBezTo>
                  <a:cubicBezTo>
                    <a:pt x="443384" y="249145"/>
                    <a:pt x="429174" y="282302"/>
                    <a:pt x="404544" y="307879"/>
                  </a:cubicBezTo>
                  <a:cubicBezTo>
                    <a:pt x="400755" y="311668"/>
                    <a:pt x="400755" y="318300"/>
                    <a:pt x="404544" y="322089"/>
                  </a:cubicBezTo>
                  <a:cubicBezTo>
                    <a:pt x="406438" y="323983"/>
                    <a:pt x="409280" y="324931"/>
                    <a:pt x="412123" y="324931"/>
                  </a:cubicBezTo>
                  <a:cubicBezTo>
                    <a:pt x="414964" y="324931"/>
                    <a:pt x="416859" y="323983"/>
                    <a:pt x="419701" y="322089"/>
                  </a:cubicBezTo>
                  <a:cubicBezTo>
                    <a:pt x="449068" y="292722"/>
                    <a:pt x="465172" y="253882"/>
                    <a:pt x="465172" y="213147"/>
                  </a:cubicBezTo>
                  <a:cubicBezTo>
                    <a:pt x="465172" y="127888"/>
                    <a:pt x="396018" y="58734"/>
                    <a:pt x="310759" y="58734"/>
                  </a:cubicBezTo>
                  <a:cubicBezTo>
                    <a:pt x="229289" y="58734"/>
                    <a:pt x="162030" y="122204"/>
                    <a:pt x="157293" y="202727"/>
                  </a:cubicBezTo>
                  <a:lnTo>
                    <a:pt x="120348" y="202727"/>
                  </a:lnTo>
                  <a:cubicBezTo>
                    <a:pt x="126032" y="102311"/>
                    <a:pt x="209396" y="21789"/>
                    <a:pt x="310759" y="21789"/>
                  </a:cubicBezTo>
                  <a:cubicBezTo>
                    <a:pt x="415911" y="21789"/>
                    <a:pt x="501170" y="107048"/>
                    <a:pt x="501170" y="212200"/>
                  </a:cubicBezTo>
                  <a:cubicBezTo>
                    <a:pt x="501170" y="254829"/>
                    <a:pt x="486960" y="295564"/>
                    <a:pt x="461383" y="328720"/>
                  </a:cubicBezTo>
                  <a:cubicBezTo>
                    <a:pt x="457594" y="333457"/>
                    <a:pt x="458541" y="339141"/>
                    <a:pt x="463277" y="342930"/>
                  </a:cubicBezTo>
                  <a:cubicBezTo>
                    <a:pt x="465172" y="344824"/>
                    <a:pt x="467067" y="344824"/>
                    <a:pt x="469909" y="344824"/>
                  </a:cubicBezTo>
                  <a:cubicBezTo>
                    <a:pt x="472751" y="344824"/>
                    <a:pt x="475592" y="343877"/>
                    <a:pt x="477487" y="341035"/>
                  </a:cubicBezTo>
                  <a:cubicBezTo>
                    <a:pt x="506854" y="304090"/>
                    <a:pt x="522011" y="259566"/>
                    <a:pt x="522011" y="212200"/>
                  </a:cubicBezTo>
                  <a:cubicBezTo>
                    <a:pt x="519170" y="93785"/>
                    <a:pt x="425385" y="0"/>
                    <a:pt x="308864" y="0"/>
                  </a:cubicBezTo>
                  <a:lnTo>
                    <a:pt x="308864" y="0"/>
                  </a:lnTo>
                  <a:close/>
                  <a:moveTo>
                    <a:pt x="72035" y="232093"/>
                  </a:moveTo>
                  <a:lnTo>
                    <a:pt x="35089" y="232093"/>
                  </a:lnTo>
                  <a:lnTo>
                    <a:pt x="49299" y="217883"/>
                  </a:lnTo>
                  <a:cubicBezTo>
                    <a:pt x="53088" y="214095"/>
                    <a:pt x="53088" y="207463"/>
                    <a:pt x="49299" y="203674"/>
                  </a:cubicBezTo>
                  <a:lnTo>
                    <a:pt x="35089" y="189464"/>
                  </a:lnTo>
                  <a:lnTo>
                    <a:pt x="72035" y="189464"/>
                  </a:lnTo>
                  <a:lnTo>
                    <a:pt x="92876" y="210305"/>
                  </a:lnTo>
                  <a:lnTo>
                    <a:pt x="72035" y="232093"/>
                  </a:lnTo>
                  <a:close/>
                  <a:moveTo>
                    <a:pt x="31300" y="428188"/>
                  </a:moveTo>
                  <a:cubicBezTo>
                    <a:pt x="25616" y="424400"/>
                    <a:pt x="20879" y="417768"/>
                    <a:pt x="20879" y="410190"/>
                  </a:cubicBezTo>
                  <a:cubicBezTo>
                    <a:pt x="20879" y="402611"/>
                    <a:pt x="24669" y="395980"/>
                    <a:pt x="31300" y="392190"/>
                  </a:cubicBezTo>
                  <a:lnTo>
                    <a:pt x="31300" y="428188"/>
                  </a:lnTo>
                  <a:close/>
                  <a:moveTo>
                    <a:pt x="57825" y="451871"/>
                  </a:moveTo>
                  <a:cubicBezTo>
                    <a:pt x="54035" y="451871"/>
                    <a:pt x="51194" y="449030"/>
                    <a:pt x="51194" y="445240"/>
                  </a:cubicBezTo>
                  <a:lnTo>
                    <a:pt x="51194" y="376086"/>
                  </a:lnTo>
                  <a:cubicBezTo>
                    <a:pt x="51194" y="372297"/>
                    <a:pt x="54035" y="369455"/>
                    <a:pt x="57825" y="369455"/>
                  </a:cubicBezTo>
                  <a:lnTo>
                    <a:pt x="90034" y="369455"/>
                  </a:lnTo>
                  <a:lnTo>
                    <a:pt x="90034" y="452819"/>
                  </a:lnTo>
                  <a:lnTo>
                    <a:pt x="57825" y="452819"/>
                  </a:lnTo>
                  <a:close/>
                  <a:moveTo>
                    <a:pt x="83403" y="498290"/>
                  </a:moveTo>
                  <a:lnTo>
                    <a:pt x="72982" y="471766"/>
                  </a:lnTo>
                  <a:lnTo>
                    <a:pt x="93823" y="471766"/>
                  </a:lnTo>
                  <a:lnTo>
                    <a:pt x="104244" y="498290"/>
                  </a:lnTo>
                  <a:lnTo>
                    <a:pt x="83403" y="498290"/>
                  </a:lnTo>
                  <a:close/>
                  <a:moveTo>
                    <a:pt x="270025" y="495448"/>
                  </a:moveTo>
                  <a:lnTo>
                    <a:pt x="110875" y="453766"/>
                  </a:lnTo>
                  <a:lnTo>
                    <a:pt x="110875" y="365666"/>
                  </a:lnTo>
                  <a:lnTo>
                    <a:pt x="225501" y="336298"/>
                  </a:lnTo>
                  <a:lnTo>
                    <a:pt x="225501" y="414926"/>
                  </a:lnTo>
                  <a:cubicBezTo>
                    <a:pt x="225501" y="420610"/>
                    <a:pt x="230237" y="425347"/>
                    <a:pt x="235921" y="425347"/>
                  </a:cubicBezTo>
                  <a:cubicBezTo>
                    <a:pt x="241605" y="425347"/>
                    <a:pt x="246342" y="420610"/>
                    <a:pt x="246342" y="414926"/>
                  </a:cubicBezTo>
                  <a:lnTo>
                    <a:pt x="246342" y="330615"/>
                  </a:lnTo>
                  <a:lnTo>
                    <a:pt x="270972" y="323983"/>
                  </a:lnTo>
                  <a:lnTo>
                    <a:pt x="270025" y="495448"/>
                  </a:lnTo>
                  <a:lnTo>
                    <a:pt x="270025" y="495448"/>
                  </a:lnTo>
                  <a:close/>
                  <a:moveTo>
                    <a:pt x="308864" y="200832"/>
                  </a:moveTo>
                  <a:lnTo>
                    <a:pt x="290865" y="200832"/>
                  </a:lnTo>
                  <a:cubicBezTo>
                    <a:pt x="294655" y="195148"/>
                    <a:pt x="301286" y="190412"/>
                    <a:pt x="308864" y="190412"/>
                  </a:cubicBezTo>
                  <a:cubicBezTo>
                    <a:pt x="320232" y="190412"/>
                    <a:pt x="328758" y="199885"/>
                    <a:pt x="328758" y="210305"/>
                  </a:cubicBezTo>
                  <a:cubicBezTo>
                    <a:pt x="328758" y="220726"/>
                    <a:pt x="319285" y="230199"/>
                    <a:pt x="308864" y="230199"/>
                  </a:cubicBezTo>
                  <a:cubicBezTo>
                    <a:pt x="301286" y="230199"/>
                    <a:pt x="294655" y="226410"/>
                    <a:pt x="290865" y="219778"/>
                  </a:cubicBezTo>
                  <a:lnTo>
                    <a:pt x="308864" y="219778"/>
                  </a:lnTo>
                  <a:cubicBezTo>
                    <a:pt x="314548" y="219778"/>
                    <a:pt x="319285" y="215042"/>
                    <a:pt x="319285" y="209358"/>
                  </a:cubicBezTo>
                  <a:cubicBezTo>
                    <a:pt x="318338" y="204621"/>
                    <a:pt x="314548" y="200832"/>
                    <a:pt x="308864" y="200832"/>
                  </a:cubicBezTo>
                  <a:lnTo>
                    <a:pt x="308864" y="200832"/>
                  </a:lnTo>
                  <a:close/>
                  <a:moveTo>
                    <a:pt x="308864" y="251040"/>
                  </a:moveTo>
                  <a:cubicBezTo>
                    <a:pt x="331600" y="251040"/>
                    <a:pt x="349599" y="233041"/>
                    <a:pt x="349599" y="210305"/>
                  </a:cubicBezTo>
                  <a:cubicBezTo>
                    <a:pt x="349599" y="187570"/>
                    <a:pt x="331600" y="169570"/>
                    <a:pt x="308864" y="169570"/>
                  </a:cubicBezTo>
                  <a:cubicBezTo>
                    <a:pt x="289918" y="169570"/>
                    <a:pt x="273814" y="182833"/>
                    <a:pt x="269077" y="199885"/>
                  </a:cubicBezTo>
                  <a:lnTo>
                    <a:pt x="232132" y="199885"/>
                  </a:lnTo>
                  <a:cubicBezTo>
                    <a:pt x="236868" y="161992"/>
                    <a:pt x="269077" y="132625"/>
                    <a:pt x="308864" y="132625"/>
                  </a:cubicBezTo>
                  <a:cubicBezTo>
                    <a:pt x="351494" y="132625"/>
                    <a:pt x="385597" y="167676"/>
                    <a:pt x="385597" y="209358"/>
                  </a:cubicBezTo>
                  <a:cubicBezTo>
                    <a:pt x="385597" y="251987"/>
                    <a:pt x="350547" y="286091"/>
                    <a:pt x="308864" y="286091"/>
                  </a:cubicBezTo>
                  <a:cubicBezTo>
                    <a:pt x="270025" y="286091"/>
                    <a:pt x="237816" y="256724"/>
                    <a:pt x="232132" y="218831"/>
                  </a:cubicBezTo>
                  <a:lnTo>
                    <a:pt x="269077" y="218831"/>
                  </a:lnTo>
                  <a:cubicBezTo>
                    <a:pt x="273814" y="237778"/>
                    <a:pt x="289918" y="251040"/>
                    <a:pt x="308864" y="251040"/>
                  </a:cubicBezTo>
                  <a:lnTo>
                    <a:pt x="308864" y="251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6597631" y="4464896"/>
              <a:ext cx="11787" cy="11532"/>
            </a:xfrm>
            <a:custGeom>
              <a:avLst/>
              <a:gdLst/>
              <a:ahLst/>
              <a:cxnLst/>
              <a:rect l="l" t="t" r="r" b="b"/>
              <a:pathLst>
                <a:path w="19893" h="19463" extrusionOk="0">
                  <a:moveTo>
                    <a:pt x="17052" y="3359"/>
                  </a:moveTo>
                  <a:cubicBezTo>
                    <a:pt x="13262" y="-430"/>
                    <a:pt x="6631" y="-1377"/>
                    <a:pt x="2842" y="2412"/>
                  </a:cubicBezTo>
                  <a:cubicBezTo>
                    <a:pt x="2842" y="2412"/>
                    <a:pt x="2842" y="2412"/>
                    <a:pt x="2842" y="2412"/>
                  </a:cubicBezTo>
                  <a:cubicBezTo>
                    <a:pt x="-947" y="6202"/>
                    <a:pt x="-947" y="12833"/>
                    <a:pt x="2842" y="16622"/>
                  </a:cubicBezTo>
                  <a:cubicBezTo>
                    <a:pt x="4737" y="18517"/>
                    <a:pt x="7579" y="19464"/>
                    <a:pt x="10421" y="19464"/>
                  </a:cubicBezTo>
                  <a:cubicBezTo>
                    <a:pt x="13262" y="19464"/>
                    <a:pt x="15157" y="18517"/>
                    <a:pt x="17052" y="16622"/>
                  </a:cubicBezTo>
                  <a:cubicBezTo>
                    <a:pt x="17052" y="16622"/>
                    <a:pt x="17052" y="16622"/>
                    <a:pt x="17052" y="16622"/>
                  </a:cubicBezTo>
                  <a:cubicBezTo>
                    <a:pt x="20841" y="13780"/>
                    <a:pt x="20841" y="8096"/>
                    <a:pt x="17052" y="3359"/>
                  </a:cubicBezTo>
                  <a:lnTo>
                    <a:pt x="17052" y="3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6560009" y="4452849"/>
              <a:ext cx="29959" cy="98786"/>
            </a:xfrm>
            <a:custGeom>
              <a:avLst/>
              <a:gdLst/>
              <a:ahLst/>
              <a:cxnLst/>
              <a:rect l="l" t="t" r="r" b="b"/>
              <a:pathLst>
                <a:path w="50564" h="166728" extrusionOk="0">
                  <a:moveTo>
                    <a:pt x="17052" y="2842"/>
                  </a:moveTo>
                  <a:cubicBezTo>
                    <a:pt x="13262" y="-947"/>
                    <a:pt x="6632" y="-947"/>
                    <a:pt x="2842" y="2842"/>
                  </a:cubicBezTo>
                  <a:cubicBezTo>
                    <a:pt x="-947" y="6631"/>
                    <a:pt x="-947" y="13262"/>
                    <a:pt x="2842" y="17052"/>
                  </a:cubicBezTo>
                  <a:cubicBezTo>
                    <a:pt x="39788" y="53997"/>
                    <a:pt x="39788" y="112731"/>
                    <a:pt x="2842" y="149677"/>
                  </a:cubicBezTo>
                  <a:cubicBezTo>
                    <a:pt x="-947" y="153466"/>
                    <a:pt x="-947" y="160097"/>
                    <a:pt x="2842" y="163886"/>
                  </a:cubicBezTo>
                  <a:cubicBezTo>
                    <a:pt x="4737" y="165781"/>
                    <a:pt x="7579" y="166728"/>
                    <a:pt x="10421" y="166728"/>
                  </a:cubicBezTo>
                  <a:cubicBezTo>
                    <a:pt x="13262" y="166728"/>
                    <a:pt x="15157" y="165781"/>
                    <a:pt x="17999" y="163886"/>
                  </a:cubicBezTo>
                  <a:cubicBezTo>
                    <a:pt x="61576" y="120309"/>
                    <a:pt x="61576" y="47366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544288" y="4468010"/>
              <a:ext cx="23645" cy="68476"/>
            </a:xfrm>
            <a:custGeom>
              <a:avLst/>
              <a:gdLst/>
              <a:ahLst/>
              <a:cxnLst/>
              <a:rect l="l" t="t" r="r" b="b"/>
              <a:pathLst>
                <a:path w="39907" h="115572" extrusionOk="0">
                  <a:moveTo>
                    <a:pt x="17052" y="2842"/>
                  </a:moveTo>
                  <a:cubicBezTo>
                    <a:pt x="13262" y="-947"/>
                    <a:pt x="6631" y="-947"/>
                    <a:pt x="2842" y="2842"/>
                  </a:cubicBezTo>
                  <a:cubicBezTo>
                    <a:pt x="-947" y="6631"/>
                    <a:pt x="-947" y="13263"/>
                    <a:pt x="2842" y="17051"/>
                  </a:cubicBezTo>
                  <a:cubicBezTo>
                    <a:pt x="25577" y="39787"/>
                    <a:pt x="25577" y="75785"/>
                    <a:pt x="2842" y="98521"/>
                  </a:cubicBezTo>
                  <a:cubicBezTo>
                    <a:pt x="-947" y="102310"/>
                    <a:pt x="-947" y="108942"/>
                    <a:pt x="2842" y="112731"/>
                  </a:cubicBezTo>
                  <a:cubicBezTo>
                    <a:pt x="4737" y="114626"/>
                    <a:pt x="7579" y="115573"/>
                    <a:pt x="10421" y="115573"/>
                  </a:cubicBezTo>
                  <a:cubicBezTo>
                    <a:pt x="13262" y="115573"/>
                    <a:pt x="15157" y="114626"/>
                    <a:pt x="17999" y="112731"/>
                  </a:cubicBezTo>
                  <a:cubicBezTo>
                    <a:pt x="47366" y="82417"/>
                    <a:pt x="47366" y="33156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6528565" y="4484294"/>
              <a:ext cx="16910" cy="35922"/>
            </a:xfrm>
            <a:custGeom>
              <a:avLst/>
              <a:gdLst/>
              <a:ahLst/>
              <a:cxnLst/>
              <a:rect l="l" t="t" r="r" b="b"/>
              <a:pathLst>
                <a:path w="28540" h="60628" extrusionOk="0">
                  <a:moveTo>
                    <a:pt x="17052" y="2842"/>
                  </a:moveTo>
                  <a:cubicBezTo>
                    <a:pt x="13262" y="-947"/>
                    <a:pt x="6631" y="-947"/>
                    <a:pt x="2842" y="2842"/>
                  </a:cubicBezTo>
                  <a:cubicBezTo>
                    <a:pt x="-947" y="6632"/>
                    <a:pt x="-947" y="13262"/>
                    <a:pt x="2842" y="17052"/>
                  </a:cubicBezTo>
                  <a:cubicBezTo>
                    <a:pt x="10421" y="24630"/>
                    <a:pt x="10421" y="35998"/>
                    <a:pt x="2842" y="43577"/>
                  </a:cubicBezTo>
                  <a:cubicBezTo>
                    <a:pt x="-947" y="47366"/>
                    <a:pt x="-947" y="53998"/>
                    <a:pt x="2842" y="57787"/>
                  </a:cubicBezTo>
                  <a:cubicBezTo>
                    <a:pt x="4736" y="59681"/>
                    <a:pt x="7579" y="60628"/>
                    <a:pt x="10421" y="60628"/>
                  </a:cubicBezTo>
                  <a:cubicBezTo>
                    <a:pt x="13262" y="60628"/>
                    <a:pt x="15157" y="59681"/>
                    <a:pt x="17999" y="57787"/>
                  </a:cubicBezTo>
                  <a:cubicBezTo>
                    <a:pt x="32209" y="42630"/>
                    <a:pt x="32209" y="17999"/>
                    <a:pt x="17052" y="2842"/>
                  </a:cubicBezTo>
                  <a:lnTo>
                    <a:pt x="17052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6472414" y="4522476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20841" h="20841" extrusionOk="0">
                  <a:moveTo>
                    <a:pt x="17999" y="2842"/>
                  </a:moveTo>
                  <a:cubicBezTo>
                    <a:pt x="16105" y="947"/>
                    <a:pt x="13263" y="0"/>
                    <a:pt x="10421" y="0"/>
                  </a:cubicBezTo>
                  <a:cubicBezTo>
                    <a:pt x="7579" y="0"/>
                    <a:pt x="4737" y="947"/>
                    <a:pt x="2842" y="2842"/>
                  </a:cubicBezTo>
                  <a:cubicBezTo>
                    <a:pt x="948" y="4737"/>
                    <a:pt x="0" y="7578"/>
                    <a:pt x="0" y="10420"/>
                  </a:cubicBezTo>
                  <a:cubicBezTo>
                    <a:pt x="0" y="13263"/>
                    <a:pt x="948" y="16105"/>
                    <a:pt x="2842" y="17999"/>
                  </a:cubicBezTo>
                  <a:cubicBezTo>
                    <a:pt x="4737" y="19893"/>
                    <a:pt x="7579" y="20841"/>
                    <a:pt x="10421" y="20841"/>
                  </a:cubicBezTo>
                  <a:cubicBezTo>
                    <a:pt x="13263" y="20841"/>
                    <a:pt x="16105" y="19893"/>
                    <a:pt x="17999" y="17999"/>
                  </a:cubicBezTo>
                  <a:cubicBezTo>
                    <a:pt x="19894" y="16105"/>
                    <a:pt x="20841" y="13263"/>
                    <a:pt x="20841" y="10420"/>
                  </a:cubicBezTo>
                  <a:cubicBezTo>
                    <a:pt x="20841" y="6631"/>
                    <a:pt x="19894" y="4737"/>
                    <a:pt x="17999" y="2842"/>
                  </a:cubicBezTo>
                  <a:lnTo>
                    <a:pt x="17999" y="28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-59474" y="-105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Requirements: Use Case Diagrams </a:t>
            </a:r>
            <a:endParaRPr dirty="0"/>
          </a:p>
        </p:txBody>
      </p:sp>
      <p:pic>
        <p:nvPicPr>
          <p:cNvPr id="29" name="Picture 28" descr="A diagram of a person&#10;&#10;Description automatically generated">
            <a:extLst>
              <a:ext uri="{FF2B5EF4-FFF2-40B4-BE49-F238E27FC236}">
                <a16:creationId xmlns:a16="http://schemas.microsoft.com/office/drawing/2014/main" id="{F4E6DE2B-6136-4B9E-816F-1C11CA89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491"/>
            <a:ext cx="4474327" cy="4058866"/>
          </a:xfrm>
          <a:prstGeom prst="rect">
            <a:avLst/>
          </a:prstGeom>
        </p:spPr>
      </p:pic>
      <p:pic>
        <p:nvPicPr>
          <p:cNvPr id="35" name="Picture 34" descr="A diagram of a person's workflow&#10;&#10;Description automatically generated">
            <a:extLst>
              <a:ext uri="{FF2B5EF4-FFF2-40B4-BE49-F238E27FC236}">
                <a16:creationId xmlns:a16="http://schemas.microsoft.com/office/drawing/2014/main" id="{C98E1338-B674-4D70-920E-7D9F033D4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29" y="705491"/>
            <a:ext cx="4793744" cy="4274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0" y="1327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Requirements: ER Diagram  </a:t>
            </a:r>
            <a:endParaRPr dirty="0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DDCFB3E-1D84-4BCA-9B0C-62763DE6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5" y="952617"/>
            <a:ext cx="7144215" cy="36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n Aesthetic Company Profile by Slidesgo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426</Words>
  <Application>Microsoft Office PowerPoint</Application>
  <PresentationFormat>On-screen Show 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EB Garamond SemiBold</vt:lpstr>
      <vt:lpstr>Calibri</vt:lpstr>
      <vt:lpstr>Arial</vt:lpstr>
      <vt:lpstr>Wingdings</vt:lpstr>
      <vt:lpstr>Nunito Light</vt:lpstr>
      <vt:lpstr>EB Garamond</vt:lpstr>
      <vt:lpstr>Alegreya Sans Medium</vt:lpstr>
      <vt:lpstr>Clean Aesthetic Company Profile by Slidesgo</vt:lpstr>
      <vt:lpstr> Online Job Portal </vt:lpstr>
      <vt:lpstr>Table of contents</vt:lpstr>
      <vt:lpstr>Introduction: </vt:lpstr>
      <vt:lpstr>Problem Statement: </vt:lpstr>
      <vt:lpstr>Objectives: </vt:lpstr>
      <vt:lpstr>Target Audience:</vt:lpstr>
      <vt:lpstr>Functional Requirements:</vt:lpstr>
      <vt:lpstr>Technical Requirements: Use Case Diagrams </vt:lpstr>
      <vt:lpstr>Technical Requirements: ER Diagram  </vt:lpstr>
      <vt:lpstr>Methodology: Incremental Model</vt:lpstr>
      <vt:lpstr>Estimated Timeline: </vt:lpstr>
      <vt:lpstr>Used Technology:</vt:lpstr>
      <vt:lpstr>Task Division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Aesthetic Company Profile </dc:title>
  <cp:lastModifiedBy>Gaurav Thapa</cp:lastModifiedBy>
  <cp:revision>12</cp:revision>
  <dcterms:modified xsi:type="dcterms:W3CDTF">2024-11-30T07:23:42Z</dcterms:modified>
</cp:coreProperties>
</file>